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Lst>
  <p:sldSz cy="32918400" cx="43891200"/>
  <p:notesSz cx="6858000" cy="9144000"/>
  <p:embeddedFontLst>
    <p:embeddedFont>
      <p:font typeface="Nunito"/>
      <p:regular r:id="rId7"/>
      <p:bold r:id="rId8"/>
      <p:italic r:id="rId9"/>
      <p:boldItalic r:id="rId10"/>
    </p:embeddedFont>
    <p:embeddedFont>
      <p:font typeface="Libre Franklin Black"/>
      <p:bold r:id="rId11"/>
      <p:boldItalic r:id="rId12"/>
    </p:embeddedFont>
    <p:embeddedFont>
      <p:font typeface="Nunito Black"/>
      <p:bold r:id="rId13"/>
      <p:boldItalic r:id="rId14"/>
    </p:embeddedFont>
    <p:embeddedFont>
      <p:font typeface="Open Sans"/>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A4A3A4"/>
          </p15:clr>
        </p15:guide>
        <p15:guide id="2" pos="13824">
          <p15:clr>
            <a:srgbClr val="A4A3A4"/>
          </p15:clr>
        </p15:guide>
      </p15:sldGuideLst>
    </p:ext>
    <p:ext uri="GoogleSlidesCustomDataVersion2">
      <go:slidesCustomData xmlns:go="http://customooxmlschemas.google.com/" r:id="rId19" roundtripDataSignature="AMtx7mi3qAmkR1G+mFxr6mOtvD4xA2Iqo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368" orient="horz"/>
        <p:guide pos="13824"/>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LibreFranklinBlack-bold.fntdata"/><Relationship Id="rId10" Type="http://schemas.openxmlformats.org/officeDocument/2006/relationships/font" Target="fonts/Nunito-boldItalic.fntdata"/><Relationship Id="rId13" Type="http://schemas.openxmlformats.org/officeDocument/2006/relationships/font" Target="fonts/NunitoBlack-bold.fntdata"/><Relationship Id="rId12" Type="http://schemas.openxmlformats.org/officeDocument/2006/relationships/font" Target="fonts/LibreFranklinBlac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Nunito-italic.fntdata"/><Relationship Id="rId15" Type="http://schemas.openxmlformats.org/officeDocument/2006/relationships/font" Target="fonts/OpenSans-regular.fntdata"/><Relationship Id="rId14" Type="http://schemas.openxmlformats.org/officeDocument/2006/relationships/font" Target="fonts/NunitoBlack-boldItalic.fntdata"/><Relationship Id="rId17" Type="http://schemas.openxmlformats.org/officeDocument/2006/relationships/font" Target="fonts/OpenSans-italic.fntdata"/><Relationship Id="rId16" Type="http://schemas.openxmlformats.org/officeDocument/2006/relationships/font" Target="fonts/OpenSans-bold.fntdata"/><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font" Target="fonts/OpenSans-boldItalic.fntdata"/><Relationship Id="rId7" Type="http://schemas.openxmlformats.org/officeDocument/2006/relationships/font" Target="fonts/Nunito-regular.fntdata"/><Relationship Id="rId8" Type="http://schemas.openxmlformats.org/officeDocument/2006/relationships/font" Target="fonts/Nunito-bold.fntdata"/></Relationships>
</file>

<file path=ppt/media/image1.png>
</file>

<file path=ppt/media/image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3292475" y="10226675"/>
            <a:ext cx="37306250" cy="705485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7" name="Google Shape;17;p3"/>
          <p:cNvSpPr txBox="1"/>
          <p:nvPr>
            <p:ph idx="1" type="subTitle"/>
          </p:nvPr>
        </p:nvSpPr>
        <p:spPr>
          <a:xfrm>
            <a:off x="6583363" y="18653125"/>
            <a:ext cx="30724475" cy="8413750"/>
          </a:xfrm>
          <a:prstGeom prst="rect">
            <a:avLst/>
          </a:prstGeom>
          <a:noFill/>
          <a:ln>
            <a:noFill/>
          </a:ln>
        </p:spPr>
        <p:txBody>
          <a:bodyPr anchorCtr="0" anchor="t" bIns="235125" lIns="470250" spcFirstLastPara="1" rIns="470250" wrap="square" tIns="235125">
            <a:noAutofit/>
          </a:bodyPr>
          <a:lstStyle>
            <a:lvl1pPr lvl="0" algn="ctr">
              <a:spcBef>
                <a:spcPts val="3300"/>
              </a:spcBef>
              <a:spcAft>
                <a:spcPts val="0"/>
              </a:spcAft>
              <a:buClr>
                <a:schemeClr val="dk1"/>
              </a:buClr>
              <a:buSzPts val="16500"/>
              <a:buFont typeface="Arial"/>
              <a:buNone/>
              <a:defRPr/>
            </a:lvl1pPr>
            <a:lvl2pPr lvl="1" algn="ctr">
              <a:spcBef>
                <a:spcPts val="2880"/>
              </a:spcBef>
              <a:spcAft>
                <a:spcPts val="0"/>
              </a:spcAft>
              <a:buClr>
                <a:schemeClr val="dk1"/>
              </a:buClr>
              <a:buSzPts val="14400"/>
              <a:buFont typeface="Arial"/>
              <a:buNone/>
              <a:defRPr/>
            </a:lvl2pPr>
            <a:lvl3pPr lvl="2" algn="ctr">
              <a:spcBef>
                <a:spcPts val="2460"/>
              </a:spcBef>
              <a:spcAft>
                <a:spcPts val="0"/>
              </a:spcAft>
              <a:buClr>
                <a:schemeClr val="dk1"/>
              </a:buClr>
              <a:buSzPts val="12300"/>
              <a:buFont typeface="Arial"/>
              <a:buNone/>
              <a:defRPr/>
            </a:lvl3pPr>
            <a:lvl4pPr lvl="3" algn="ctr">
              <a:spcBef>
                <a:spcPts val="2080"/>
              </a:spcBef>
              <a:spcAft>
                <a:spcPts val="0"/>
              </a:spcAft>
              <a:buClr>
                <a:schemeClr val="dk1"/>
              </a:buClr>
              <a:buSzPts val="10400"/>
              <a:buFont typeface="Arial"/>
              <a:buNone/>
              <a:defRPr/>
            </a:lvl4pPr>
            <a:lvl5pPr lvl="4" algn="ctr">
              <a:spcBef>
                <a:spcPts val="2080"/>
              </a:spcBef>
              <a:spcAft>
                <a:spcPts val="0"/>
              </a:spcAft>
              <a:buClr>
                <a:schemeClr val="dk1"/>
              </a:buClr>
              <a:buSzPts val="10400"/>
              <a:buFont typeface="Arial"/>
              <a:buNone/>
              <a:defRPr/>
            </a:lvl5pPr>
            <a:lvl6pPr lvl="5" algn="ctr">
              <a:spcBef>
                <a:spcPts val="2080"/>
              </a:spcBef>
              <a:spcAft>
                <a:spcPts val="0"/>
              </a:spcAft>
              <a:buClr>
                <a:schemeClr val="dk1"/>
              </a:buClr>
              <a:buSzPts val="10400"/>
              <a:buFont typeface="Arial"/>
              <a:buNone/>
              <a:defRPr/>
            </a:lvl6pPr>
            <a:lvl7pPr lvl="6" algn="ctr">
              <a:spcBef>
                <a:spcPts val="2080"/>
              </a:spcBef>
              <a:spcAft>
                <a:spcPts val="0"/>
              </a:spcAft>
              <a:buClr>
                <a:schemeClr val="dk1"/>
              </a:buClr>
              <a:buSzPts val="10400"/>
              <a:buFont typeface="Arial"/>
              <a:buNone/>
              <a:defRPr/>
            </a:lvl7pPr>
            <a:lvl8pPr lvl="7" algn="ctr">
              <a:spcBef>
                <a:spcPts val="2080"/>
              </a:spcBef>
              <a:spcAft>
                <a:spcPts val="0"/>
              </a:spcAft>
              <a:buClr>
                <a:schemeClr val="dk1"/>
              </a:buClr>
              <a:buSzPts val="10400"/>
              <a:buFont typeface="Arial"/>
              <a:buNone/>
              <a:defRPr/>
            </a:lvl8pPr>
            <a:lvl9pPr lvl="8" algn="ctr">
              <a:spcBef>
                <a:spcPts val="2080"/>
              </a:spcBef>
              <a:spcAft>
                <a:spcPts val="0"/>
              </a:spcAft>
              <a:buClr>
                <a:schemeClr val="dk1"/>
              </a:buClr>
              <a:buSzPts val="10400"/>
              <a:buFont typeface="Arial"/>
              <a:buNone/>
              <a:defRPr/>
            </a:lvl9pPr>
          </a:lstStyle>
          <a:p/>
        </p:txBody>
      </p:sp>
      <p:sp>
        <p:nvSpPr>
          <p:cNvPr id="18" name="Google Shape;18;p3"/>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2"/>
          <p:cNvSpPr txBox="1"/>
          <p:nvPr>
            <p:ph type="title"/>
          </p:nvPr>
        </p:nvSpPr>
        <p:spPr>
          <a:xfrm>
            <a:off x="2195513" y="1319213"/>
            <a:ext cx="39501762" cy="548640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12"/>
          <p:cNvSpPr txBox="1"/>
          <p:nvPr>
            <p:ph idx="1" type="body"/>
          </p:nvPr>
        </p:nvSpPr>
        <p:spPr>
          <a:xfrm rot="5400000">
            <a:off x="11083925" y="-1206499"/>
            <a:ext cx="21724938" cy="39501762"/>
          </a:xfrm>
          <a:prstGeom prst="rect">
            <a:avLst/>
          </a:prstGeom>
          <a:noFill/>
          <a:ln>
            <a:noFill/>
          </a:ln>
        </p:spPr>
        <p:txBody>
          <a:bodyPr anchorCtr="0" anchor="t" bIns="235125" lIns="470250" spcFirstLastPara="1" rIns="470250" wrap="square" tIns="2351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2"/>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2"/>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2"/>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3"/>
          <p:cNvSpPr txBox="1"/>
          <p:nvPr>
            <p:ph type="title"/>
          </p:nvPr>
        </p:nvSpPr>
        <p:spPr>
          <a:xfrm rot="5400000">
            <a:off x="22716331" y="10425907"/>
            <a:ext cx="28087638" cy="987425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13"/>
          <p:cNvSpPr txBox="1"/>
          <p:nvPr>
            <p:ph idx="1" type="body"/>
          </p:nvPr>
        </p:nvSpPr>
        <p:spPr>
          <a:xfrm rot="5400000">
            <a:off x="2889250" y="625476"/>
            <a:ext cx="28087638" cy="29475112"/>
          </a:xfrm>
          <a:prstGeom prst="rect">
            <a:avLst/>
          </a:prstGeom>
          <a:noFill/>
          <a:ln>
            <a:noFill/>
          </a:ln>
        </p:spPr>
        <p:txBody>
          <a:bodyPr anchorCtr="0" anchor="t" bIns="235125" lIns="470250" spcFirstLastPara="1" rIns="470250" wrap="square" tIns="2351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3"/>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3"/>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3"/>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2195513" y="1319213"/>
            <a:ext cx="39501762" cy="548640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3" name="Google Shape;23;p4"/>
          <p:cNvSpPr txBox="1"/>
          <p:nvPr>
            <p:ph idx="1" type="body"/>
          </p:nvPr>
        </p:nvSpPr>
        <p:spPr>
          <a:xfrm>
            <a:off x="2195513" y="7681913"/>
            <a:ext cx="39501762" cy="21724938"/>
          </a:xfrm>
          <a:prstGeom prst="rect">
            <a:avLst/>
          </a:prstGeom>
          <a:noFill/>
          <a:ln>
            <a:noFill/>
          </a:ln>
        </p:spPr>
        <p:txBody>
          <a:bodyPr anchorCtr="0" anchor="t" bIns="235125" lIns="470250" spcFirstLastPara="1" rIns="470250" wrap="square" tIns="2351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3467100" y="21153438"/>
            <a:ext cx="37307838" cy="6537325"/>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9" name="Google Shape;29;p5"/>
          <p:cNvSpPr txBox="1"/>
          <p:nvPr>
            <p:ph idx="1" type="body"/>
          </p:nvPr>
        </p:nvSpPr>
        <p:spPr>
          <a:xfrm>
            <a:off x="3467100" y="13952538"/>
            <a:ext cx="37307838" cy="7200900"/>
          </a:xfrm>
          <a:prstGeom prst="rect">
            <a:avLst/>
          </a:prstGeom>
          <a:noFill/>
          <a:ln>
            <a:noFill/>
          </a:ln>
        </p:spPr>
        <p:txBody>
          <a:bodyPr anchorCtr="0" anchor="b" bIns="235125" lIns="470250" spcFirstLastPara="1" rIns="470250" wrap="square" tIns="235125">
            <a:noAutofit/>
          </a:bodyPr>
          <a:lstStyle>
            <a:lvl1pPr indent="-228600" lvl="0" marL="457200" algn="l">
              <a:spcBef>
                <a:spcPts val="400"/>
              </a:spcBef>
              <a:spcAft>
                <a:spcPts val="0"/>
              </a:spcAft>
              <a:buClr>
                <a:schemeClr val="dk1"/>
              </a:buClr>
              <a:buSzPts val="2000"/>
              <a:buFont typeface="Arial"/>
              <a:buNone/>
              <a:defRPr sz="2000"/>
            </a:lvl1pPr>
            <a:lvl2pPr indent="-228600" lvl="1" marL="914400" algn="l">
              <a:spcBef>
                <a:spcPts val="360"/>
              </a:spcBef>
              <a:spcAft>
                <a:spcPts val="0"/>
              </a:spcAft>
              <a:buClr>
                <a:schemeClr val="dk1"/>
              </a:buClr>
              <a:buSzPts val="1800"/>
              <a:buFont typeface="Arial"/>
              <a:buNone/>
              <a:defRPr sz="1800"/>
            </a:lvl2pPr>
            <a:lvl3pPr indent="-228600" lvl="2" marL="1371600" algn="l">
              <a:spcBef>
                <a:spcPts val="320"/>
              </a:spcBef>
              <a:spcAft>
                <a:spcPts val="0"/>
              </a:spcAft>
              <a:buClr>
                <a:schemeClr val="dk1"/>
              </a:buClr>
              <a:buSzPts val="1600"/>
              <a:buFont typeface="Arial"/>
              <a:buNone/>
              <a:defRPr sz="1600"/>
            </a:lvl3pPr>
            <a:lvl4pPr indent="-228600" lvl="3" marL="1828800" algn="l">
              <a:spcBef>
                <a:spcPts val="280"/>
              </a:spcBef>
              <a:spcAft>
                <a:spcPts val="0"/>
              </a:spcAft>
              <a:buClr>
                <a:schemeClr val="dk1"/>
              </a:buClr>
              <a:buSzPts val="1400"/>
              <a:buFont typeface="Arial"/>
              <a:buNone/>
              <a:defRPr sz="1400"/>
            </a:lvl4pPr>
            <a:lvl5pPr indent="-228600" lvl="4" marL="2286000" algn="l">
              <a:spcBef>
                <a:spcPts val="280"/>
              </a:spcBef>
              <a:spcAft>
                <a:spcPts val="0"/>
              </a:spcAft>
              <a:buClr>
                <a:schemeClr val="dk1"/>
              </a:buClr>
              <a:buSzPts val="1400"/>
              <a:buFont typeface="Arial"/>
              <a:buNone/>
              <a:defRPr sz="1400"/>
            </a:lvl5pPr>
            <a:lvl6pPr indent="-228600" lvl="5" marL="2743200" algn="l">
              <a:spcBef>
                <a:spcPts val="280"/>
              </a:spcBef>
              <a:spcAft>
                <a:spcPts val="0"/>
              </a:spcAft>
              <a:buClr>
                <a:schemeClr val="dk1"/>
              </a:buClr>
              <a:buSzPts val="1400"/>
              <a:buFont typeface="Arial"/>
              <a:buNone/>
              <a:defRPr sz="1400"/>
            </a:lvl6pPr>
            <a:lvl7pPr indent="-228600" lvl="6" marL="3200400" algn="l">
              <a:spcBef>
                <a:spcPts val="280"/>
              </a:spcBef>
              <a:spcAft>
                <a:spcPts val="0"/>
              </a:spcAft>
              <a:buClr>
                <a:schemeClr val="dk1"/>
              </a:buClr>
              <a:buSzPts val="1400"/>
              <a:buFont typeface="Arial"/>
              <a:buNone/>
              <a:defRPr sz="1400"/>
            </a:lvl7pPr>
            <a:lvl8pPr indent="-228600" lvl="7" marL="3657600" algn="l">
              <a:spcBef>
                <a:spcPts val="280"/>
              </a:spcBef>
              <a:spcAft>
                <a:spcPts val="0"/>
              </a:spcAft>
              <a:buClr>
                <a:schemeClr val="dk1"/>
              </a:buClr>
              <a:buSzPts val="1400"/>
              <a:buFont typeface="Arial"/>
              <a:buNone/>
              <a:defRPr sz="1400"/>
            </a:lvl8pPr>
            <a:lvl9pPr indent="-228600" lvl="8" marL="4114800" algn="l">
              <a:spcBef>
                <a:spcPts val="280"/>
              </a:spcBef>
              <a:spcAft>
                <a:spcPts val="0"/>
              </a:spcAft>
              <a:buClr>
                <a:schemeClr val="dk1"/>
              </a:buClr>
              <a:buSzPts val="1400"/>
              <a:buFont typeface="Arial"/>
              <a:buNone/>
              <a:defRPr sz="1400"/>
            </a:lvl9pPr>
          </a:lstStyle>
          <a:p/>
        </p:txBody>
      </p:sp>
      <p:sp>
        <p:nvSpPr>
          <p:cNvPr id="30" name="Google Shape;30;p5"/>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2195513" y="1319213"/>
            <a:ext cx="39501762" cy="548640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5" name="Google Shape;35;p6"/>
          <p:cNvSpPr txBox="1"/>
          <p:nvPr>
            <p:ph idx="1" type="body"/>
          </p:nvPr>
        </p:nvSpPr>
        <p:spPr>
          <a:xfrm>
            <a:off x="2195513" y="7681913"/>
            <a:ext cx="19673888" cy="21724938"/>
          </a:xfrm>
          <a:prstGeom prst="rect">
            <a:avLst/>
          </a:prstGeom>
          <a:noFill/>
          <a:ln>
            <a:noFill/>
          </a:ln>
        </p:spPr>
        <p:txBody>
          <a:bodyPr anchorCtr="0" anchor="t" bIns="235125" lIns="470250" spcFirstLastPara="1" rIns="470250" wrap="square" tIns="235125">
            <a:noAutofit/>
          </a:bodyPr>
          <a:lstStyle>
            <a:lvl1pPr indent="-406400" lvl="0" marL="457200" algn="l">
              <a:spcBef>
                <a:spcPts val="560"/>
              </a:spcBef>
              <a:spcAft>
                <a:spcPts val="0"/>
              </a:spcAft>
              <a:buClr>
                <a:schemeClr val="dk1"/>
              </a:buClr>
              <a:buSzPts val="2800"/>
              <a:buFont typeface="Arial"/>
              <a:buChar char="•"/>
              <a:defRPr sz="2800"/>
            </a:lvl1pPr>
            <a:lvl2pPr indent="-381000" lvl="1" marL="914400" algn="l">
              <a:spcBef>
                <a:spcPts val="480"/>
              </a:spcBef>
              <a:spcAft>
                <a:spcPts val="0"/>
              </a:spcAft>
              <a:buClr>
                <a:schemeClr val="dk1"/>
              </a:buClr>
              <a:buSzPts val="2400"/>
              <a:buFont typeface="Arial"/>
              <a:buChar char="–"/>
              <a:defRPr sz="2400"/>
            </a:lvl2pPr>
            <a:lvl3pPr indent="-355600" lvl="2" marL="1371600" algn="l">
              <a:spcBef>
                <a:spcPts val="400"/>
              </a:spcBef>
              <a:spcAft>
                <a:spcPts val="0"/>
              </a:spcAft>
              <a:buClr>
                <a:schemeClr val="dk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
        <p:nvSpPr>
          <p:cNvPr id="36" name="Google Shape;36;p6"/>
          <p:cNvSpPr txBox="1"/>
          <p:nvPr>
            <p:ph idx="2" type="body"/>
          </p:nvPr>
        </p:nvSpPr>
        <p:spPr>
          <a:xfrm>
            <a:off x="22021800" y="7681913"/>
            <a:ext cx="19675475" cy="21724938"/>
          </a:xfrm>
          <a:prstGeom prst="rect">
            <a:avLst/>
          </a:prstGeom>
          <a:noFill/>
          <a:ln>
            <a:noFill/>
          </a:ln>
        </p:spPr>
        <p:txBody>
          <a:bodyPr anchorCtr="0" anchor="t" bIns="235125" lIns="470250" spcFirstLastPara="1" rIns="470250" wrap="square" tIns="235125">
            <a:noAutofit/>
          </a:bodyPr>
          <a:lstStyle>
            <a:lvl1pPr indent="-406400" lvl="0" marL="457200" algn="l">
              <a:spcBef>
                <a:spcPts val="560"/>
              </a:spcBef>
              <a:spcAft>
                <a:spcPts val="0"/>
              </a:spcAft>
              <a:buClr>
                <a:schemeClr val="dk1"/>
              </a:buClr>
              <a:buSzPts val="2800"/>
              <a:buFont typeface="Arial"/>
              <a:buChar char="•"/>
              <a:defRPr sz="2800"/>
            </a:lvl1pPr>
            <a:lvl2pPr indent="-381000" lvl="1" marL="914400" algn="l">
              <a:spcBef>
                <a:spcPts val="480"/>
              </a:spcBef>
              <a:spcAft>
                <a:spcPts val="0"/>
              </a:spcAft>
              <a:buClr>
                <a:schemeClr val="dk1"/>
              </a:buClr>
              <a:buSzPts val="2400"/>
              <a:buFont typeface="Arial"/>
              <a:buChar char="–"/>
              <a:defRPr sz="2400"/>
            </a:lvl2pPr>
            <a:lvl3pPr indent="-355600" lvl="2" marL="1371600" algn="l">
              <a:spcBef>
                <a:spcPts val="400"/>
              </a:spcBef>
              <a:spcAft>
                <a:spcPts val="0"/>
              </a:spcAft>
              <a:buClr>
                <a:schemeClr val="dk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
        <p:nvSpPr>
          <p:cNvPr id="37" name="Google Shape;37;p6"/>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2193925" y="1317625"/>
            <a:ext cx="39503350" cy="548640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2" name="Google Shape;42;p7"/>
          <p:cNvSpPr txBox="1"/>
          <p:nvPr>
            <p:ph idx="1" type="body"/>
          </p:nvPr>
        </p:nvSpPr>
        <p:spPr>
          <a:xfrm>
            <a:off x="2193925" y="7369175"/>
            <a:ext cx="19392900" cy="3070225"/>
          </a:xfrm>
          <a:prstGeom prst="rect">
            <a:avLst/>
          </a:prstGeom>
          <a:noFill/>
          <a:ln>
            <a:noFill/>
          </a:ln>
        </p:spPr>
        <p:txBody>
          <a:bodyPr anchorCtr="0" anchor="b" bIns="235125" lIns="470250" spcFirstLastPara="1" rIns="470250" wrap="square" tIns="235125">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43" name="Google Shape;43;p7"/>
          <p:cNvSpPr txBox="1"/>
          <p:nvPr>
            <p:ph idx="2" type="body"/>
          </p:nvPr>
        </p:nvSpPr>
        <p:spPr>
          <a:xfrm>
            <a:off x="2193925" y="10439400"/>
            <a:ext cx="19392900" cy="18965862"/>
          </a:xfrm>
          <a:prstGeom prst="rect">
            <a:avLst/>
          </a:prstGeom>
          <a:noFill/>
          <a:ln>
            <a:noFill/>
          </a:ln>
        </p:spPr>
        <p:txBody>
          <a:bodyPr anchorCtr="0" anchor="t" bIns="235125" lIns="470250" spcFirstLastPara="1" rIns="470250" wrap="square" tIns="235125">
            <a:noAutofit/>
          </a:bodyPr>
          <a:lstStyle>
            <a:lvl1pPr indent="-381000" lvl="0" marL="457200" algn="l">
              <a:spcBef>
                <a:spcPts val="480"/>
              </a:spcBef>
              <a:spcAft>
                <a:spcPts val="0"/>
              </a:spcAft>
              <a:buClr>
                <a:schemeClr val="dk1"/>
              </a:buClr>
              <a:buSzPts val="2400"/>
              <a:buFont typeface="Arial"/>
              <a:buChar char="•"/>
              <a:defRPr sz="2400"/>
            </a:lvl1pPr>
            <a:lvl2pPr indent="-355600" lvl="1" marL="914400" algn="l">
              <a:spcBef>
                <a:spcPts val="400"/>
              </a:spcBef>
              <a:spcAft>
                <a:spcPts val="0"/>
              </a:spcAft>
              <a:buClr>
                <a:schemeClr val="dk1"/>
              </a:buClr>
              <a:buSzPts val="2000"/>
              <a:buFont typeface="Arial"/>
              <a:buChar char="–"/>
              <a:defRPr sz="2000"/>
            </a:lvl2pPr>
            <a:lvl3pPr indent="-342900" lvl="2" marL="1371600" algn="l">
              <a:spcBef>
                <a:spcPts val="360"/>
              </a:spcBef>
              <a:spcAft>
                <a:spcPts val="0"/>
              </a:spcAft>
              <a:buClr>
                <a:schemeClr val="dk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44" name="Google Shape;44;p7"/>
          <p:cNvSpPr txBox="1"/>
          <p:nvPr>
            <p:ph idx="3" type="body"/>
          </p:nvPr>
        </p:nvSpPr>
        <p:spPr>
          <a:xfrm>
            <a:off x="22296438" y="7369175"/>
            <a:ext cx="19400838" cy="3070225"/>
          </a:xfrm>
          <a:prstGeom prst="rect">
            <a:avLst/>
          </a:prstGeom>
          <a:noFill/>
          <a:ln>
            <a:noFill/>
          </a:ln>
        </p:spPr>
        <p:txBody>
          <a:bodyPr anchorCtr="0" anchor="b" bIns="235125" lIns="470250" spcFirstLastPara="1" rIns="470250" wrap="square" tIns="235125">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45" name="Google Shape;45;p7"/>
          <p:cNvSpPr txBox="1"/>
          <p:nvPr>
            <p:ph idx="4" type="body"/>
          </p:nvPr>
        </p:nvSpPr>
        <p:spPr>
          <a:xfrm>
            <a:off x="22296438" y="10439400"/>
            <a:ext cx="19400838" cy="18965862"/>
          </a:xfrm>
          <a:prstGeom prst="rect">
            <a:avLst/>
          </a:prstGeom>
          <a:noFill/>
          <a:ln>
            <a:noFill/>
          </a:ln>
        </p:spPr>
        <p:txBody>
          <a:bodyPr anchorCtr="0" anchor="t" bIns="235125" lIns="470250" spcFirstLastPara="1" rIns="470250" wrap="square" tIns="235125">
            <a:noAutofit/>
          </a:bodyPr>
          <a:lstStyle>
            <a:lvl1pPr indent="-381000" lvl="0" marL="457200" algn="l">
              <a:spcBef>
                <a:spcPts val="480"/>
              </a:spcBef>
              <a:spcAft>
                <a:spcPts val="0"/>
              </a:spcAft>
              <a:buClr>
                <a:schemeClr val="dk1"/>
              </a:buClr>
              <a:buSzPts val="2400"/>
              <a:buFont typeface="Arial"/>
              <a:buChar char="•"/>
              <a:defRPr sz="2400"/>
            </a:lvl1pPr>
            <a:lvl2pPr indent="-355600" lvl="1" marL="914400" algn="l">
              <a:spcBef>
                <a:spcPts val="400"/>
              </a:spcBef>
              <a:spcAft>
                <a:spcPts val="0"/>
              </a:spcAft>
              <a:buClr>
                <a:schemeClr val="dk1"/>
              </a:buClr>
              <a:buSzPts val="2000"/>
              <a:buFont typeface="Arial"/>
              <a:buChar char="–"/>
              <a:defRPr sz="2000"/>
            </a:lvl2pPr>
            <a:lvl3pPr indent="-342900" lvl="2" marL="1371600" algn="l">
              <a:spcBef>
                <a:spcPts val="360"/>
              </a:spcBef>
              <a:spcAft>
                <a:spcPts val="0"/>
              </a:spcAft>
              <a:buClr>
                <a:schemeClr val="dk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46" name="Google Shape;46;p7"/>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2195513" y="1319213"/>
            <a:ext cx="39501762" cy="5486400"/>
          </a:xfrm>
          <a:prstGeom prst="rect">
            <a:avLst/>
          </a:prstGeom>
          <a:noFill/>
          <a:ln>
            <a:noFill/>
          </a:ln>
        </p:spPr>
        <p:txBody>
          <a:bodyPr anchorCtr="0" anchor="ctr" bIns="235125" lIns="470250" spcFirstLastPara="1" rIns="470250" wrap="square" tIns="2351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1" name="Google Shape;51;p8"/>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9"/>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9"/>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9"/>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0"/>
          <p:cNvSpPr txBox="1"/>
          <p:nvPr>
            <p:ph type="title"/>
          </p:nvPr>
        </p:nvSpPr>
        <p:spPr>
          <a:xfrm>
            <a:off x="2193925" y="1311275"/>
            <a:ext cx="14439900" cy="5576888"/>
          </a:xfrm>
          <a:prstGeom prst="rect">
            <a:avLst/>
          </a:prstGeom>
          <a:noFill/>
          <a:ln>
            <a:noFill/>
          </a:ln>
        </p:spPr>
        <p:txBody>
          <a:bodyPr anchorCtr="0" anchor="b" bIns="235125" lIns="470250" spcFirstLastPara="1" rIns="470250" wrap="square" tIns="2351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10"/>
          <p:cNvSpPr txBox="1"/>
          <p:nvPr>
            <p:ph idx="1" type="body"/>
          </p:nvPr>
        </p:nvSpPr>
        <p:spPr>
          <a:xfrm>
            <a:off x="17160875" y="1311275"/>
            <a:ext cx="24536400" cy="28093988"/>
          </a:xfrm>
          <a:prstGeom prst="rect">
            <a:avLst/>
          </a:prstGeom>
          <a:noFill/>
          <a:ln>
            <a:noFill/>
          </a:ln>
        </p:spPr>
        <p:txBody>
          <a:bodyPr anchorCtr="0" anchor="t" bIns="235125" lIns="470250" spcFirstLastPara="1" rIns="470250" wrap="square" tIns="235125">
            <a:noAutofit/>
          </a:bodyPr>
          <a:lstStyle>
            <a:lvl1pPr indent="-431800" lvl="0" marL="457200" algn="l">
              <a:spcBef>
                <a:spcPts val="640"/>
              </a:spcBef>
              <a:spcAft>
                <a:spcPts val="0"/>
              </a:spcAft>
              <a:buClr>
                <a:schemeClr val="dk1"/>
              </a:buClr>
              <a:buSzPts val="3200"/>
              <a:buFont typeface="Arial"/>
              <a:buChar char="•"/>
              <a:defRPr sz="3200"/>
            </a:lvl1pPr>
            <a:lvl2pPr indent="-406400" lvl="1" marL="914400" algn="l">
              <a:spcBef>
                <a:spcPts val="560"/>
              </a:spcBef>
              <a:spcAft>
                <a:spcPts val="0"/>
              </a:spcAft>
              <a:buClr>
                <a:schemeClr val="dk1"/>
              </a:buClr>
              <a:buSzPts val="2800"/>
              <a:buFont typeface="Arial"/>
              <a:buChar char="–"/>
              <a:defRPr sz="2800"/>
            </a:lvl2pPr>
            <a:lvl3pPr indent="-381000" lvl="2" marL="1371600" algn="l">
              <a:spcBef>
                <a:spcPts val="480"/>
              </a:spcBef>
              <a:spcAft>
                <a:spcPts val="0"/>
              </a:spcAft>
              <a:buClr>
                <a:schemeClr val="dk1"/>
              </a:buClr>
              <a:buSzPts val="2400"/>
              <a:buFont typeface="Arial"/>
              <a:buChar char="•"/>
              <a:defRPr sz="2400"/>
            </a:lvl3pPr>
            <a:lvl4pPr indent="-355600" lvl="3" marL="1828800" algn="l">
              <a:spcBef>
                <a:spcPts val="400"/>
              </a:spcBef>
              <a:spcAft>
                <a:spcPts val="0"/>
              </a:spcAft>
              <a:buClr>
                <a:schemeClr val="dk1"/>
              </a:buClr>
              <a:buSzPts val="2000"/>
              <a:buFont typeface="Arial"/>
              <a:buChar char="–"/>
              <a:defRPr sz="2000"/>
            </a:lvl4pPr>
            <a:lvl5pPr indent="-355600" lvl="4" marL="2286000" algn="l">
              <a:spcBef>
                <a:spcPts val="400"/>
              </a:spcBef>
              <a:spcAft>
                <a:spcPts val="0"/>
              </a:spcAft>
              <a:buClr>
                <a:schemeClr val="dk1"/>
              </a:buClr>
              <a:buSzPts val="2000"/>
              <a:buFont typeface="Arial"/>
              <a:buChar char="»"/>
              <a:defRPr sz="2000"/>
            </a:lvl5pPr>
            <a:lvl6pPr indent="-355600" lvl="5" marL="2743200" algn="l">
              <a:spcBef>
                <a:spcPts val="400"/>
              </a:spcBef>
              <a:spcAft>
                <a:spcPts val="0"/>
              </a:spcAft>
              <a:buClr>
                <a:schemeClr val="dk1"/>
              </a:buClr>
              <a:buSzPts val="2000"/>
              <a:buFont typeface="Arial"/>
              <a:buChar char="»"/>
              <a:defRPr sz="2000"/>
            </a:lvl6pPr>
            <a:lvl7pPr indent="-355600" lvl="6" marL="3200400" algn="l">
              <a:spcBef>
                <a:spcPts val="400"/>
              </a:spcBef>
              <a:spcAft>
                <a:spcPts val="0"/>
              </a:spcAft>
              <a:buClr>
                <a:schemeClr val="dk1"/>
              </a:buClr>
              <a:buSzPts val="2000"/>
              <a:buFont typeface="Arial"/>
              <a:buChar char="»"/>
              <a:defRPr sz="2000"/>
            </a:lvl7pPr>
            <a:lvl8pPr indent="-355600" lvl="7" marL="3657600" algn="l">
              <a:spcBef>
                <a:spcPts val="400"/>
              </a:spcBef>
              <a:spcAft>
                <a:spcPts val="0"/>
              </a:spcAft>
              <a:buClr>
                <a:schemeClr val="dk1"/>
              </a:buClr>
              <a:buSzPts val="2000"/>
              <a:buFont typeface="Arial"/>
              <a:buChar char="»"/>
              <a:defRPr sz="2000"/>
            </a:lvl8pPr>
            <a:lvl9pPr indent="-355600" lvl="8" marL="4114800" algn="l">
              <a:spcBef>
                <a:spcPts val="400"/>
              </a:spcBef>
              <a:spcAft>
                <a:spcPts val="0"/>
              </a:spcAft>
              <a:buClr>
                <a:schemeClr val="dk1"/>
              </a:buClr>
              <a:buSzPts val="2000"/>
              <a:buFont typeface="Arial"/>
              <a:buChar char="»"/>
              <a:defRPr sz="2000"/>
            </a:lvl9pPr>
          </a:lstStyle>
          <a:p/>
        </p:txBody>
      </p:sp>
      <p:sp>
        <p:nvSpPr>
          <p:cNvPr id="61" name="Google Shape;61;p10"/>
          <p:cNvSpPr txBox="1"/>
          <p:nvPr>
            <p:ph idx="2" type="body"/>
          </p:nvPr>
        </p:nvSpPr>
        <p:spPr>
          <a:xfrm>
            <a:off x="2193925" y="6888163"/>
            <a:ext cx="14439900" cy="22517100"/>
          </a:xfrm>
          <a:prstGeom prst="rect">
            <a:avLst/>
          </a:prstGeom>
          <a:noFill/>
          <a:ln>
            <a:noFill/>
          </a:ln>
        </p:spPr>
        <p:txBody>
          <a:bodyPr anchorCtr="0" anchor="t" bIns="235125" lIns="470250" spcFirstLastPara="1" rIns="470250" wrap="square" tIns="235125">
            <a:noAutofit/>
          </a:bodyPr>
          <a:lstStyle>
            <a:lvl1pPr indent="-228600" lvl="0" marL="457200" algn="l">
              <a:spcBef>
                <a:spcPts val="280"/>
              </a:spcBef>
              <a:spcAft>
                <a:spcPts val="0"/>
              </a:spcAft>
              <a:buClr>
                <a:schemeClr val="dk1"/>
              </a:buClr>
              <a:buSzPts val="1400"/>
              <a:buFont typeface="Arial"/>
              <a:buNone/>
              <a:defRPr sz="1400"/>
            </a:lvl1pPr>
            <a:lvl2pPr indent="-228600" lvl="1" marL="914400" algn="l">
              <a:spcBef>
                <a:spcPts val="240"/>
              </a:spcBef>
              <a:spcAft>
                <a:spcPts val="0"/>
              </a:spcAft>
              <a:buClr>
                <a:schemeClr val="dk1"/>
              </a:buClr>
              <a:buSzPts val="1200"/>
              <a:buFont typeface="Arial"/>
              <a:buNone/>
              <a:defRPr sz="1200"/>
            </a:lvl2pPr>
            <a:lvl3pPr indent="-228600" lvl="2" marL="1371600" algn="l">
              <a:spcBef>
                <a:spcPts val="200"/>
              </a:spcBef>
              <a:spcAft>
                <a:spcPts val="0"/>
              </a:spcAft>
              <a:buClr>
                <a:schemeClr val="dk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
        <p:nvSpPr>
          <p:cNvPr id="62" name="Google Shape;62;p10"/>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0"/>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0"/>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1"/>
          <p:cNvSpPr txBox="1"/>
          <p:nvPr>
            <p:ph type="title"/>
          </p:nvPr>
        </p:nvSpPr>
        <p:spPr>
          <a:xfrm>
            <a:off x="8602663" y="23042562"/>
            <a:ext cx="26335038" cy="2720975"/>
          </a:xfrm>
          <a:prstGeom prst="rect">
            <a:avLst/>
          </a:prstGeom>
          <a:noFill/>
          <a:ln>
            <a:noFill/>
          </a:ln>
        </p:spPr>
        <p:txBody>
          <a:bodyPr anchorCtr="0" anchor="b" bIns="235125" lIns="470250" spcFirstLastPara="1" rIns="470250" wrap="square" tIns="2351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11"/>
          <p:cNvSpPr/>
          <p:nvPr>
            <p:ph idx="2" type="pic"/>
          </p:nvPr>
        </p:nvSpPr>
        <p:spPr>
          <a:xfrm>
            <a:off x="8602663" y="2941638"/>
            <a:ext cx="26335038" cy="19750088"/>
          </a:xfrm>
          <a:prstGeom prst="rect">
            <a:avLst/>
          </a:prstGeom>
          <a:noFill/>
          <a:ln>
            <a:noFill/>
          </a:ln>
        </p:spPr>
      </p:sp>
      <p:sp>
        <p:nvSpPr>
          <p:cNvPr id="68" name="Google Shape;68;p11"/>
          <p:cNvSpPr txBox="1"/>
          <p:nvPr>
            <p:ph idx="1" type="body"/>
          </p:nvPr>
        </p:nvSpPr>
        <p:spPr>
          <a:xfrm>
            <a:off x="8602663" y="25763538"/>
            <a:ext cx="26335038" cy="3862387"/>
          </a:xfrm>
          <a:prstGeom prst="rect">
            <a:avLst/>
          </a:prstGeom>
          <a:noFill/>
          <a:ln>
            <a:noFill/>
          </a:ln>
        </p:spPr>
        <p:txBody>
          <a:bodyPr anchorCtr="0" anchor="t" bIns="235125" lIns="470250" spcFirstLastPara="1" rIns="470250" wrap="square" tIns="235125">
            <a:noAutofit/>
          </a:bodyPr>
          <a:lstStyle>
            <a:lvl1pPr indent="-228600" lvl="0" marL="457200" algn="l">
              <a:spcBef>
                <a:spcPts val="280"/>
              </a:spcBef>
              <a:spcAft>
                <a:spcPts val="0"/>
              </a:spcAft>
              <a:buClr>
                <a:schemeClr val="dk1"/>
              </a:buClr>
              <a:buSzPts val="1400"/>
              <a:buFont typeface="Arial"/>
              <a:buNone/>
              <a:defRPr sz="1400"/>
            </a:lvl1pPr>
            <a:lvl2pPr indent="-228600" lvl="1" marL="914400" algn="l">
              <a:spcBef>
                <a:spcPts val="240"/>
              </a:spcBef>
              <a:spcAft>
                <a:spcPts val="0"/>
              </a:spcAft>
              <a:buClr>
                <a:schemeClr val="dk1"/>
              </a:buClr>
              <a:buSzPts val="1200"/>
              <a:buFont typeface="Arial"/>
              <a:buNone/>
              <a:defRPr sz="1200"/>
            </a:lvl2pPr>
            <a:lvl3pPr indent="-228600" lvl="2" marL="1371600" algn="l">
              <a:spcBef>
                <a:spcPts val="200"/>
              </a:spcBef>
              <a:spcAft>
                <a:spcPts val="0"/>
              </a:spcAft>
              <a:buClr>
                <a:schemeClr val="dk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
        <p:nvSpPr>
          <p:cNvPr id="69" name="Google Shape;69;p11"/>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1"/>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txBox="1"/>
          <p:nvPr>
            <p:ph type="title"/>
          </p:nvPr>
        </p:nvSpPr>
        <p:spPr>
          <a:xfrm>
            <a:off x="2195513" y="1319213"/>
            <a:ext cx="39501762" cy="5486400"/>
          </a:xfrm>
          <a:prstGeom prst="rect">
            <a:avLst/>
          </a:prstGeom>
          <a:noFill/>
          <a:ln>
            <a:noFill/>
          </a:ln>
        </p:spPr>
        <p:txBody>
          <a:bodyPr anchorCtr="0" anchor="ctr" bIns="235125" lIns="470250" spcFirstLastPara="1" rIns="470250" wrap="square" tIns="235125">
            <a:noAutofit/>
          </a:bodyPr>
          <a:lstStyle>
            <a:lvl1pPr lvl="0"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1pPr>
            <a:lvl2pPr lvl="1"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2pPr>
            <a:lvl3pPr lvl="2"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3pPr>
            <a:lvl4pPr lvl="3"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4pPr>
            <a:lvl5pPr lvl="4"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5pPr>
            <a:lvl6pPr lvl="5"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6pPr>
            <a:lvl7pPr lvl="6"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7pPr>
            <a:lvl8pPr lvl="7"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8pPr>
            <a:lvl9pPr lvl="8" marR="0" rtl="0" algn="ctr">
              <a:spcBef>
                <a:spcPts val="0"/>
              </a:spcBef>
              <a:spcAft>
                <a:spcPts val="0"/>
              </a:spcAft>
              <a:buSzPts val="1400"/>
              <a:buNone/>
              <a:defRPr b="0" i="0" sz="22700" u="none" cap="none" strike="noStrike">
                <a:solidFill>
                  <a:schemeClr val="dk2"/>
                </a:solidFill>
                <a:latin typeface="Arial"/>
                <a:ea typeface="Arial"/>
                <a:cs typeface="Arial"/>
                <a:sym typeface="Arial"/>
              </a:defRPr>
            </a:lvl9pPr>
          </a:lstStyle>
          <a:p/>
        </p:txBody>
      </p:sp>
      <p:sp>
        <p:nvSpPr>
          <p:cNvPr id="7" name="Google Shape;7;p2"/>
          <p:cNvSpPr txBox="1"/>
          <p:nvPr>
            <p:ph idx="1" type="body"/>
          </p:nvPr>
        </p:nvSpPr>
        <p:spPr>
          <a:xfrm>
            <a:off x="2195513" y="7681913"/>
            <a:ext cx="39501762" cy="21724938"/>
          </a:xfrm>
          <a:prstGeom prst="rect">
            <a:avLst/>
          </a:prstGeom>
          <a:noFill/>
          <a:ln>
            <a:noFill/>
          </a:ln>
        </p:spPr>
        <p:txBody>
          <a:bodyPr anchorCtr="0" anchor="t" bIns="235125" lIns="470250" spcFirstLastPara="1" rIns="470250" wrap="square" tIns="235125">
            <a:noAutofit/>
          </a:bodyPr>
          <a:lstStyle>
            <a:lvl1pPr indent="-1276350" lvl="0" marL="457200" marR="0" rtl="0" algn="l">
              <a:spcBef>
                <a:spcPts val="3300"/>
              </a:spcBef>
              <a:spcAft>
                <a:spcPts val="0"/>
              </a:spcAft>
              <a:buClr>
                <a:schemeClr val="dk1"/>
              </a:buClr>
              <a:buSzPts val="16500"/>
              <a:buFont typeface="Arial"/>
              <a:buChar char="•"/>
              <a:defRPr b="0" i="0" sz="16500" u="none" cap="none" strike="noStrike">
                <a:solidFill>
                  <a:schemeClr val="dk1"/>
                </a:solidFill>
                <a:latin typeface="Arial"/>
                <a:ea typeface="Arial"/>
                <a:cs typeface="Arial"/>
                <a:sym typeface="Arial"/>
              </a:defRPr>
            </a:lvl1pPr>
            <a:lvl2pPr indent="-1143000" lvl="1" marL="914400" marR="0" rtl="0" algn="l">
              <a:spcBef>
                <a:spcPts val="2880"/>
              </a:spcBef>
              <a:spcAft>
                <a:spcPts val="0"/>
              </a:spcAft>
              <a:buClr>
                <a:schemeClr val="dk1"/>
              </a:buClr>
              <a:buSzPts val="14400"/>
              <a:buFont typeface="Arial"/>
              <a:buChar char="–"/>
              <a:defRPr b="0" i="0" sz="14400" u="none" cap="none" strike="noStrike">
                <a:solidFill>
                  <a:schemeClr val="dk1"/>
                </a:solidFill>
                <a:latin typeface="Arial"/>
                <a:ea typeface="Arial"/>
                <a:cs typeface="Arial"/>
                <a:sym typeface="Arial"/>
              </a:defRPr>
            </a:lvl2pPr>
            <a:lvl3pPr indent="-1009650" lvl="2" marL="1371600" marR="0" rtl="0" algn="l">
              <a:spcBef>
                <a:spcPts val="2460"/>
              </a:spcBef>
              <a:spcAft>
                <a:spcPts val="0"/>
              </a:spcAft>
              <a:buClr>
                <a:schemeClr val="dk1"/>
              </a:buClr>
              <a:buSzPts val="12300"/>
              <a:buFont typeface="Arial"/>
              <a:buChar char="•"/>
              <a:defRPr b="0" i="0" sz="12300" u="none" cap="none" strike="noStrike">
                <a:solidFill>
                  <a:schemeClr val="dk1"/>
                </a:solidFill>
                <a:latin typeface="Arial"/>
                <a:ea typeface="Arial"/>
                <a:cs typeface="Arial"/>
                <a:sym typeface="Arial"/>
              </a:defRPr>
            </a:lvl3pPr>
            <a:lvl4pPr indent="-889000" lvl="3" marL="18288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4pPr>
            <a:lvl5pPr indent="-889000" lvl="4" marL="22860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5pPr>
            <a:lvl6pPr indent="-889000" lvl="5" marL="27432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6pPr>
            <a:lvl7pPr indent="-889000" lvl="6" marL="32004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7pPr>
            <a:lvl8pPr indent="-889000" lvl="7" marL="36576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8pPr>
            <a:lvl9pPr indent="-889000" lvl="8" marL="4114800" marR="0" rtl="0" algn="l">
              <a:spcBef>
                <a:spcPts val="2080"/>
              </a:spcBef>
              <a:spcAft>
                <a:spcPts val="0"/>
              </a:spcAft>
              <a:buClr>
                <a:schemeClr val="dk1"/>
              </a:buClr>
              <a:buSzPts val="10400"/>
              <a:buFont typeface="Arial"/>
              <a:buChar char="»"/>
              <a:defRPr b="0" i="0" sz="10400" u="none" cap="none" strike="noStrike">
                <a:solidFill>
                  <a:schemeClr val="dk1"/>
                </a:solidFill>
                <a:latin typeface="Arial"/>
                <a:ea typeface="Arial"/>
                <a:cs typeface="Arial"/>
                <a:sym typeface="Arial"/>
              </a:defRPr>
            </a:lvl9pPr>
          </a:lstStyle>
          <a:p/>
        </p:txBody>
      </p:sp>
      <p:sp>
        <p:nvSpPr>
          <p:cNvPr id="8" name="Google Shape;8;p2"/>
          <p:cNvSpPr txBox="1"/>
          <p:nvPr>
            <p:ph idx="10" type="dt"/>
          </p:nvPr>
        </p:nvSpPr>
        <p:spPr>
          <a:xfrm>
            <a:off x="2195513" y="29978350"/>
            <a:ext cx="10240962" cy="2286000"/>
          </a:xfrm>
          <a:prstGeom prst="rect">
            <a:avLst/>
          </a:prstGeom>
          <a:noFill/>
          <a:ln>
            <a:noFill/>
          </a:ln>
        </p:spPr>
        <p:txBody>
          <a:bodyPr anchorCtr="0" anchor="t" bIns="235125" lIns="470250" spcFirstLastPara="1" rIns="470250" wrap="square" tIns="235125">
            <a:noAutofit/>
          </a:bodyPr>
          <a:lstStyle>
            <a:lvl1pPr lvl="0" marR="0" rtl="0" algn="l">
              <a:spcBef>
                <a:spcPts val="0"/>
              </a:spcBef>
              <a:spcAft>
                <a:spcPts val="0"/>
              </a:spcAft>
              <a:buSzPts val="1400"/>
              <a:buNone/>
              <a:defRPr b="0" i="0" sz="7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30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30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30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30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30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30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30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3000" u="none" cap="none" strike="noStrike">
                <a:solidFill>
                  <a:schemeClr val="dk1"/>
                </a:solidFill>
                <a:latin typeface="Arial"/>
                <a:ea typeface="Arial"/>
                <a:cs typeface="Arial"/>
                <a:sym typeface="Arial"/>
              </a:defRPr>
            </a:lvl9pPr>
          </a:lstStyle>
          <a:p/>
        </p:txBody>
      </p:sp>
      <p:sp>
        <p:nvSpPr>
          <p:cNvPr id="9" name="Google Shape;9;p2"/>
          <p:cNvSpPr txBox="1"/>
          <p:nvPr>
            <p:ph idx="11" type="ftr"/>
          </p:nvPr>
        </p:nvSpPr>
        <p:spPr>
          <a:xfrm>
            <a:off x="14997112" y="29978350"/>
            <a:ext cx="13898562" cy="2286000"/>
          </a:xfrm>
          <a:prstGeom prst="rect">
            <a:avLst/>
          </a:prstGeom>
          <a:noFill/>
          <a:ln>
            <a:noFill/>
          </a:ln>
        </p:spPr>
        <p:txBody>
          <a:bodyPr anchorCtr="0" anchor="t" bIns="235125" lIns="470250" spcFirstLastPara="1" rIns="470250" wrap="square" tIns="235125">
            <a:noAutofit/>
          </a:bodyPr>
          <a:lstStyle>
            <a:lvl1pPr lvl="0" marR="0" rtl="0" algn="ctr">
              <a:spcBef>
                <a:spcPts val="0"/>
              </a:spcBef>
              <a:spcAft>
                <a:spcPts val="0"/>
              </a:spcAft>
              <a:buSzPts val="1400"/>
              <a:buNone/>
              <a:defRPr b="0" i="0" sz="7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30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30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30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30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30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30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30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3000" u="none" cap="none" strike="noStrike">
                <a:solidFill>
                  <a:schemeClr val="dk1"/>
                </a:solidFill>
                <a:latin typeface="Arial"/>
                <a:ea typeface="Arial"/>
                <a:cs typeface="Arial"/>
                <a:sym typeface="Arial"/>
              </a:defRPr>
            </a:lvl9pPr>
          </a:lstStyle>
          <a:p/>
        </p:txBody>
      </p:sp>
      <p:sp>
        <p:nvSpPr>
          <p:cNvPr id="10" name="Google Shape;10;p2"/>
          <p:cNvSpPr txBox="1"/>
          <p:nvPr>
            <p:ph idx="12" type="sldNum"/>
          </p:nvPr>
        </p:nvSpPr>
        <p:spPr>
          <a:xfrm>
            <a:off x="31456312" y="29978350"/>
            <a:ext cx="10240962" cy="2286000"/>
          </a:xfrm>
          <a:prstGeom prst="rect">
            <a:avLst/>
          </a:prstGeom>
          <a:noFill/>
          <a:ln>
            <a:noFill/>
          </a:ln>
        </p:spPr>
        <p:txBody>
          <a:bodyPr anchorCtr="0" anchor="t" bIns="235125" lIns="470250" spcFirstLastPara="1" rIns="470250" wrap="square" tIns="235125">
            <a:noAutofit/>
          </a:bodyPr>
          <a:lstStyle>
            <a:lvl1pPr indent="0" lvl="0" marL="0" marR="0" rtl="0" algn="r">
              <a:spcBef>
                <a:spcPts val="0"/>
              </a:spcBef>
              <a:spcAft>
                <a:spcPts val="0"/>
              </a:spcAft>
              <a:buNone/>
              <a:defRPr b="0" i="0" sz="7200" u="none" cap="none" strike="noStrike">
                <a:solidFill>
                  <a:schemeClr val="dk1"/>
                </a:solidFill>
                <a:latin typeface="Arial"/>
                <a:ea typeface="Arial"/>
                <a:cs typeface="Arial"/>
                <a:sym typeface="Arial"/>
              </a:defRPr>
            </a:lvl1pPr>
            <a:lvl2pPr indent="0" lvl="1" marL="0" marR="0" rtl="0" algn="r">
              <a:spcBef>
                <a:spcPts val="0"/>
              </a:spcBef>
              <a:spcAft>
                <a:spcPts val="0"/>
              </a:spcAft>
              <a:buNone/>
              <a:defRPr b="0" i="0" sz="7200" u="none" cap="none" strike="noStrike">
                <a:solidFill>
                  <a:schemeClr val="dk1"/>
                </a:solidFill>
                <a:latin typeface="Arial"/>
                <a:ea typeface="Arial"/>
                <a:cs typeface="Arial"/>
                <a:sym typeface="Arial"/>
              </a:defRPr>
            </a:lvl2pPr>
            <a:lvl3pPr indent="0" lvl="2" marL="0" marR="0" rtl="0" algn="r">
              <a:spcBef>
                <a:spcPts val="0"/>
              </a:spcBef>
              <a:spcAft>
                <a:spcPts val="0"/>
              </a:spcAft>
              <a:buNone/>
              <a:defRPr b="0" i="0" sz="7200" u="none" cap="none" strike="noStrike">
                <a:solidFill>
                  <a:schemeClr val="dk1"/>
                </a:solidFill>
                <a:latin typeface="Arial"/>
                <a:ea typeface="Arial"/>
                <a:cs typeface="Arial"/>
                <a:sym typeface="Arial"/>
              </a:defRPr>
            </a:lvl3pPr>
            <a:lvl4pPr indent="0" lvl="3" marL="0" marR="0" rtl="0" algn="r">
              <a:spcBef>
                <a:spcPts val="0"/>
              </a:spcBef>
              <a:spcAft>
                <a:spcPts val="0"/>
              </a:spcAft>
              <a:buNone/>
              <a:defRPr b="0" i="0" sz="7200" u="none" cap="none" strike="noStrike">
                <a:solidFill>
                  <a:schemeClr val="dk1"/>
                </a:solidFill>
                <a:latin typeface="Arial"/>
                <a:ea typeface="Arial"/>
                <a:cs typeface="Arial"/>
                <a:sym typeface="Arial"/>
              </a:defRPr>
            </a:lvl4pPr>
            <a:lvl5pPr indent="0" lvl="4" marL="0" marR="0" rtl="0" algn="r">
              <a:spcBef>
                <a:spcPts val="0"/>
              </a:spcBef>
              <a:spcAft>
                <a:spcPts val="0"/>
              </a:spcAft>
              <a:buNone/>
              <a:defRPr b="0" i="0" sz="7200" u="none" cap="none" strike="noStrike">
                <a:solidFill>
                  <a:schemeClr val="dk1"/>
                </a:solidFill>
                <a:latin typeface="Arial"/>
                <a:ea typeface="Arial"/>
                <a:cs typeface="Arial"/>
                <a:sym typeface="Arial"/>
              </a:defRPr>
            </a:lvl5pPr>
            <a:lvl6pPr indent="0" lvl="5" marL="0" marR="0" rtl="0" algn="r">
              <a:spcBef>
                <a:spcPts val="0"/>
              </a:spcBef>
              <a:spcAft>
                <a:spcPts val="0"/>
              </a:spcAft>
              <a:buNone/>
              <a:defRPr b="0" i="0" sz="7200" u="none" cap="none" strike="noStrike">
                <a:solidFill>
                  <a:schemeClr val="dk1"/>
                </a:solidFill>
                <a:latin typeface="Arial"/>
                <a:ea typeface="Arial"/>
                <a:cs typeface="Arial"/>
                <a:sym typeface="Arial"/>
              </a:defRPr>
            </a:lvl6pPr>
            <a:lvl7pPr indent="0" lvl="6" marL="0" marR="0" rtl="0" algn="r">
              <a:spcBef>
                <a:spcPts val="0"/>
              </a:spcBef>
              <a:spcAft>
                <a:spcPts val="0"/>
              </a:spcAft>
              <a:buNone/>
              <a:defRPr b="0" i="0" sz="7200" u="none" cap="none" strike="noStrike">
                <a:solidFill>
                  <a:schemeClr val="dk1"/>
                </a:solidFill>
                <a:latin typeface="Arial"/>
                <a:ea typeface="Arial"/>
                <a:cs typeface="Arial"/>
                <a:sym typeface="Arial"/>
              </a:defRPr>
            </a:lvl7pPr>
            <a:lvl8pPr indent="0" lvl="7" marL="0" marR="0" rtl="0" algn="r">
              <a:spcBef>
                <a:spcPts val="0"/>
              </a:spcBef>
              <a:spcAft>
                <a:spcPts val="0"/>
              </a:spcAft>
              <a:buNone/>
              <a:defRPr b="0" i="0" sz="7200" u="none" cap="none" strike="noStrike">
                <a:solidFill>
                  <a:schemeClr val="dk1"/>
                </a:solidFill>
                <a:latin typeface="Arial"/>
                <a:ea typeface="Arial"/>
                <a:cs typeface="Arial"/>
                <a:sym typeface="Arial"/>
              </a:defRPr>
            </a:lvl8pPr>
            <a:lvl9pPr indent="0" lvl="8" marL="0" marR="0" rtl="0" algn="r">
              <a:spcBef>
                <a:spcPts val="0"/>
              </a:spcBef>
              <a:spcAft>
                <a:spcPts val="0"/>
              </a:spcAft>
              <a:buNone/>
              <a:defRPr b="0" i="0" sz="7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11" name="Google Shape;11;p2"/>
          <p:cNvPicPr preferRelativeResize="0"/>
          <p:nvPr/>
        </p:nvPicPr>
        <p:blipFill rotWithShape="1">
          <a:blip r:embed="rId1">
            <a:alphaModFix/>
          </a:blip>
          <a:srcRect b="0" l="0" r="0" t="0"/>
          <a:stretch/>
        </p:blipFill>
        <p:spPr>
          <a:xfrm rot="-5400000">
            <a:off x="-11074400" y="16459200"/>
            <a:ext cx="14274800" cy="3937000"/>
          </a:xfrm>
          <a:prstGeom prst="rect">
            <a:avLst/>
          </a:prstGeom>
          <a:noFill/>
          <a:ln>
            <a:noFill/>
          </a:ln>
        </p:spPr>
      </p:pic>
      <p:pic>
        <p:nvPicPr>
          <p:cNvPr id="12" name="Google Shape;12;p2"/>
          <p:cNvPicPr preferRelativeResize="0"/>
          <p:nvPr/>
        </p:nvPicPr>
        <p:blipFill rotWithShape="1">
          <a:blip r:embed="rId1">
            <a:alphaModFix/>
          </a:blip>
          <a:srcRect b="0" l="0" r="0" t="0"/>
          <a:stretch/>
        </p:blipFill>
        <p:spPr>
          <a:xfrm rot="5400000">
            <a:off x="40690800" y="16459200"/>
            <a:ext cx="14274800" cy="3937000"/>
          </a:xfrm>
          <a:prstGeom prst="rect">
            <a:avLst/>
          </a:prstGeom>
          <a:noFill/>
          <a:ln>
            <a:noFill/>
          </a:ln>
        </p:spPr>
      </p:pic>
      <p:pic>
        <p:nvPicPr>
          <p:cNvPr id="13" name="Google Shape;13;p2"/>
          <p:cNvPicPr preferRelativeResize="0"/>
          <p:nvPr/>
        </p:nvPicPr>
        <p:blipFill rotWithShape="1">
          <a:blip r:embed="rId2">
            <a:alphaModFix/>
          </a:blip>
          <a:srcRect b="0" l="0" r="0" t="0"/>
          <a:stretch/>
        </p:blipFill>
        <p:spPr>
          <a:xfrm>
            <a:off x="6946900" y="33426400"/>
            <a:ext cx="29997400" cy="1447800"/>
          </a:xfrm>
          <a:prstGeom prst="rect">
            <a:avLst/>
          </a:prstGeom>
          <a:noFill/>
          <a:ln>
            <a:noFill/>
          </a:ln>
        </p:spPr>
      </p:pic>
      <p:sp>
        <p:nvSpPr>
          <p:cNvPr id="14" name="Google Shape;14;p2"/>
          <p:cNvSpPr/>
          <p:nvPr/>
        </p:nvSpPr>
        <p:spPr>
          <a:xfrm>
            <a:off x="6946900" y="33997900"/>
            <a:ext cx="21945600" cy="1270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4560" u="none" cap="none" strike="noStrike">
                <a:solidFill>
                  <a:srgbClr val="808080"/>
                </a:solidFill>
                <a:latin typeface="Arial"/>
                <a:ea typeface="Arial"/>
                <a:cs typeface="Arial"/>
                <a:sym typeface="Arial"/>
              </a:rPr>
              <a:t>Template ID: intuitivecerulean  Size: 48x36</a:t>
            </a:r>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F1F8"/>
            </a:gs>
            <a:gs pos="100000">
              <a:srgbClr val="FFFFFF"/>
            </a:gs>
          </a:gsLst>
          <a:lin ang="16200000" scaled="0"/>
        </a:gradFill>
      </p:bgPr>
    </p:bg>
    <p:spTree>
      <p:nvGrpSpPr>
        <p:cNvPr id="87" name="Shape 87"/>
        <p:cNvGrpSpPr/>
        <p:nvPr/>
      </p:nvGrpSpPr>
      <p:grpSpPr>
        <a:xfrm>
          <a:off x="0" y="0"/>
          <a:ext cx="0" cy="0"/>
          <a:chOff x="0" y="0"/>
          <a:chExt cx="0" cy="0"/>
        </a:xfrm>
      </p:grpSpPr>
      <p:sp>
        <p:nvSpPr>
          <p:cNvPr id="88" name="Google Shape;88;p1"/>
          <p:cNvSpPr/>
          <p:nvPr/>
        </p:nvSpPr>
        <p:spPr>
          <a:xfrm>
            <a:off x="0" y="0"/>
            <a:ext cx="43891200" cy="6474084"/>
          </a:xfrm>
          <a:prstGeom prst="rect">
            <a:avLst/>
          </a:prstGeom>
          <a:solidFill>
            <a:schemeClr val="accent6"/>
          </a:solidFill>
          <a:ln>
            <a:noFill/>
          </a:ln>
        </p:spPr>
        <p:txBody>
          <a:bodyPr anchorCtr="0" anchor="ctr" bIns="68575" lIns="137150" spcFirstLastPara="1" rIns="137150" wrap="square" tIns="68575">
            <a:noAutofit/>
          </a:bodyPr>
          <a:lstStyle/>
          <a:p>
            <a:pPr indent="0" lvl="0" marL="0" marR="0" rtl="0" algn="ctr">
              <a:spcBef>
                <a:spcPts val="0"/>
              </a:spcBef>
              <a:spcAft>
                <a:spcPts val="0"/>
              </a:spcAft>
              <a:buNone/>
            </a:pPr>
            <a:r>
              <a:t/>
            </a:r>
            <a:endParaRPr b="0" i="0" sz="4800" u="none" cap="none" strike="noStrike">
              <a:solidFill>
                <a:schemeClr val="lt1"/>
              </a:solidFill>
              <a:latin typeface="Arial"/>
              <a:ea typeface="Arial"/>
              <a:cs typeface="Arial"/>
              <a:sym typeface="Arial"/>
            </a:endParaRPr>
          </a:p>
        </p:txBody>
      </p:sp>
      <p:sp>
        <p:nvSpPr>
          <p:cNvPr id="89" name="Google Shape;89;p1"/>
          <p:cNvSpPr txBox="1"/>
          <p:nvPr/>
        </p:nvSpPr>
        <p:spPr>
          <a:xfrm>
            <a:off x="4378817" y="1792310"/>
            <a:ext cx="36576000" cy="293744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8500"/>
              <a:buFont typeface="Nunito Black"/>
              <a:buNone/>
            </a:pPr>
            <a:r>
              <a:rPr b="1" i="0" lang="en-US" sz="8500" u="none" cap="none" strike="noStrike">
                <a:solidFill>
                  <a:schemeClr val="lt1"/>
                </a:solidFill>
                <a:latin typeface="Nunito Black"/>
                <a:ea typeface="Nunito Black"/>
                <a:cs typeface="Nunito Black"/>
                <a:sym typeface="Nunito Black"/>
              </a:rPr>
              <a:t>CS10: Device &amp; Software Inventory Tool</a:t>
            </a:r>
            <a:endParaRPr b="0" i="0" sz="6000" u="none" cap="none" strike="noStrike">
              <a:solidFill>
                <a:schemeClr val="lt1"/>
              </a:solidFill>
              <a:latin typeface="Libre Franklin Black"/>
              <a:ea typeface="Libre Franklin Black"/>
              <a:cs typeface="Libre Franklin Black"/>
              <a:sym typeface="Libre Franklin Black"/>
            </a:endParaRPr>
          </a:p>
        </p:txBody>
      </p:sp>
      <p:sp>
        <p:nvSpPr>
          <p:cNvPr id="90" name="Google Shape;90;p1"/>
          <p:cNvSpPr txBox="1"/>
          <p:nvPr/>
        </p:nvSpPr>
        <p:spPr>
          <a:xfrm>
            <a:off x="3657600" y="3719626"/>
            <a:ext cx="36576000" cy="2800767"/>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4600"/>
              <a:buFont typeface="Arial"/>
              <a:buNone/>
            </a:pPr>
            <a:r>
              <a:rPr b="1" i="0" lang="en-US" sz="4600" u="none" cap="none" strike="noStrike">
                <a:solidFill>
                  <a:schemeClr val="lt1"/>
                </a:solidFill>
                <a:latin typeface="Open Sans"/>
                <a:ea typeface="Open Sans"/>
                <a:cs typeface="Open Sans"/>
                <a:sym typeface="Open Sans"/>
              </a:rPr>
              <a:t>Brandon Huyck, Colleen Lemak, Artis Nateephaisan, Jack Nealon</a:t>
            </a:r>
            <a:endParaRPr b="0" i="0" sz="4600" u="none" cap="none" strike="noStrike">
              <a:solidFill>
                <a:schemeClr val="lt1"/>
              </a:solidFill>
              <a:latin typeface="Open Sans"/>
              <a:ea typeface="Open Sans"/>
              <a:cs typeface="Open Sans"/>
              <a:sym typeface="Open Sans"/>
            </a:endParaRPr>
          </a:p>
          <a:p>
            <a:pPr indent="0" lvl="0" marL="0" marR="0" rtl="0" algn="ctr">
              <a:lnSpc>
                <a:spcPct val="100000"/>
              </a:lnSpc>
              <a:spcBef>
                <a:spcPts val="0"/>
              </a:spcBef>
              <a:spcAft>
                <a:spcPts val="0"/>
              </a:spcAft>
              <a:buClr>
                <a:schemeClr val="dk2"/>
              </a:buClr>
              <a:buSzPts val="4200"/>
              <a:buFont typeface="Arial"/>
              <a:buNone/>
            </a:pPr>
            <a:br>
              <a:rPr b="0" i="0" lang="en-US" sz="4200" u="none" cap="none" strike="noStrike">
                <a:solidFill>
                  <a:schemeClr val="dk2"/>
                </a:solidFill>
                <a:latin typeface="Open Sans"/>
                <a:ea typeface="Open Sans"/>
                <a:cs typeface="Open Sans"/>
                <a:sym typeface="Open Sans"/>
              </a:rPr>
            </a:br>
            <a:r>
              <a:rPr b="1" i="0" lang="en-US" sz="4000" u="none" cap="none" strike="noStrike">
                <a:solidFill>
                  <a:schemeClr val="lt1"/>
                </a:solidFill>
                <a:latin typeface="Open Sans"/>
                <a:ea typeface="Open Sans"/>
                <a:cs typeface="Open Sans"/>
                <a:sym typeface="Open Sans"/>
              </a:rPr>
              <a:t>Medcurity, Gonzaga University</a:t>
            </a:r>
            <a:endParaRPr b="0" i="0" sz="4000" u="none" cap="none" strike="noStrike">
              <a:solidFill>
                <a:schemeClr val="lt1"/>
              </a:solidFill>
              <a:latin typeface="Open Sans"/>
              <a:ea typeface="Open Sans"/>
              <a:cs typeface="Open Sans"/>
              <a:sym typeface="Open Sans"/>
            </a:endParaRPr>
          </a:p>
          <a:p>
            <a:pPr indent="0" lvl="0" marL="0" marR="0" rtl="0" algn="ctr">
              <a:lnSpc>
                <a:spcPct val="100000"/>
              </a:lnSpc>
              <a:spcBef>
                <a:spcPts val="900"/>
              </a:spcBef>
              <a:spcAft>
                <a:spcPts val="0"/>
              </a:spcAft>
              <a:buClr>
                <a:schemeClr val="dk2"/>
              </a:buClr>
              <a:buSzPts val="4500"/>
              <a:buFont typeface="Arial"/>
              <a:buNone/>
            </a:pPr>
            <a:r>
              <a:t/>
            </a:r>
            <a:endParaRPr b="0" i="0" sz="4500" u="none" cap="none" strike="noStrike">
              <a:solidFill>
                <a:srgbClr val="FFFFFF"/>
              </a:solidFill>
              <a:latin typeface="Open Sans"/>
              <a:ea typeface="Open Sans"/>
              <a:cs typeface="Open Sans"/>
              <a:sym typeface="Open Sans"/>
            </a:endParaRPr>
          </a:p>
        </p:txBody>
      </p:sp>
      <p:sp>
        <p:nvSpPr>
          <p:cNvPr id="91" name="Google Shape;91;p1"/>
          <p:cNvSpPr txBox="1"/>
          <p:nvPr/>
        </p:nvSpPr>
        <p:spPr>
          <a:xfrm>
            <a:off x="609600" y="8359828"/>
            <a:ext cx="9601200" cy="16762200"/>
          </a:xfrm>
          <a:prstGeom prst="rect">
            <a:avLst/>
          </a:prstGeom>
          <a:noFill/>
          <a:ln>
            <a:noFill/>
          </a:ln>
        </p:spPr>
        <p:txBody>
          <a:bodyPr anchorCtr="0" anchor="t" bIns="45700" lIns="91400" spcFirstLastPara="1" rIns="91400" wrap="square" tIns="45700">
            <a:spAutoFit/>
          </a:bodyPr>
          <a:lstStyle/>
          <a:p>
            <a:pPr indent="0" lvl="0" marL="0" marR="0" rtl="0" algn="just">
              <a:lnSpc>
                <a:spcPct val="110000"/>
              </a:lnSpc>
              <a:spcBef>
                <a:spcPts val="0"/>
              </a:spcBef>
              <a:spcAft>
                <a:spcPts val="0"/>
              </a:spcAft>
              <a:buNone/>
            </a:pPr>
            <a:r>
              <a:rPr lang="en-US" sz="3800">
                <a:solidFill>
                  <a:schemeClr val="dk1"/>
                </a:solidFill>
                <a:latin typeface="Open Sans"/>
                <a:ea typeface="Open Sans"/>
                <a:cs typeface="Open Sans"/>
                <a:sym typeface="Open Sans"/>
              </a:rPr>
              <a:t>In our modern age, companies are valuable targets for digital security breaches and malicious attacks. This is especially pertinent for companies that need to adhere to medical record compliance standards to protect sensitive patient health information. The mission of our sponsor, Medcurity, is to ensure that companies handle such data with care and mitigate its risk of being exploited by attackers.</a:t>
            </a:r>
            <a:endParaRPr sz="3800">
              <a:solidFill>
                <a:schemeClr val="dk1"/>
              </a:solidFill>
              <a:latin typeface="Open Sans"/>
              <a:ea typeface="Open Sans"/>
              <a:cs typeface="Open Sans"/>
              <a:sym typeface="Open Sans"/>
            </a:endParaRPr>
          </a:p>
          <a:p>
            <a:pPr indent="0" lvl="0" marL="0" marR="0" rtl="0" algn="just">
              <a:lnSpc>
                <a:spcPct val="110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0000"/>
              </a:lnSpc>
              <a:spcBef>
                <a:spcPts val="0"/>
              </a:spcBef>
              <a:spcAft>
                <a:spcPts val="0"/>
              </a:spcAft>
              <a:buNone/>
            </a:pPr>
            <a:r>
              <a:rPr lang="en-US" sz="3800">
                <a:solidFill>
                  <a:schemeClr val="dk1"/>
                </a:solidFill>
                <a:latin typeface="Open Sans"/>
                <a:ea typeface="Open Sans"/>
                <a:cs typeface="Open Sans"/>
                <a:sym typeface="Open Sans"/>
              </a:rPr>
              <a:t>Our tool assists in that mission by scanning </a:t>
            </a:r>
            <a:r>
              <a:rPr lang="en-US" sz="3800">
                <a:solidFill>
                  <a:schemeClr val="dk1"/>
                </a:solidFill>
                <a:latin typeface="Open Sans"/>
                <a:ea typeface="Open Sans"/>
                <a:cs typeface="Open Sans"/>
                <a:sym typeface="Open Sans"/>
              </a:rPr>
              <a:t>the </a:t>
            </a:r>
            <a:r>
              <a:rPr lang="en-US" sz="3800">
                <a:solidFill>
                  <a:schemeClr val="dk1"/>
                </a:solidFill>
                <a:latin typeface="Open Sans"/>
                <a:ea typeface="Open Sans"/>
                <a:cs typeface="Open Sans"/>
                <a:sym typeface="Open Sans"/>
              </a:rPr>
              <a:t>network</a:t>
            </a:r>
            <a:r>
              <a:rPr lang="en-US" sz="3800">
                <a:solidFill>
                  <a:schemeClr val="dk1"/>
                </a:solidFill>
                <a:latin typeface="Open Sans"/>
                <a:ea typeface="Open Sans"/>
                <a:cs typeface="Open Sans"/>
                <a:sym typeface="Open Sans"/>
              </a:rPr>
              <a:t>s of</a:t>
            </a:r>
            <a:r>
              <a:rPr lang="en-US" sz="3800">
                <a:solidFill>
                  <a:schemeClr val="dk1"/>
                </a:solidFill>
                <a:latin typeface="Open Sans"/>
                <a:ea typeface="Open Sans"/>
                <a:cs typeface="Open Sans"/>
                <a:sym typeface="Open Sans"/>
              </a:rPr>
              <a:t> Medcurity’s clients and automating the compilation of an inventory of software and devices connected to it. The tool will crawl the client’s network and add the information discovered to our database. This information is then displayed to the client through a UI that lets them update and insert incorrectly gathered and missing information. After review, they can export the data to a spreadsheet for ease of access.</a:t>
            </a:r>
            <a:endParaRPr sz="3800">
              <a:solidFill>
                <a:schemeClr val="dk1"/>
              </a:solidFill>
              <a:latin typeface="Open Sans"/>
              <a:ea typeface="Open Sans"/>
              <a:cs typeface="Open Sans"/>
              <a:sym typeface="Open Sans"/>
            </a:endParaRPr>
          </a:p>
          <a:p>
            <a:pPr indent="0" lvl="0" marL="0" marR="0" rtl="0" algn="just">
              <a:lnSpc>
                <a:spcPct val="110000"/>
              </a:lnSpc>
              <a:spcBef>
                <a:spcPts val="0"/>
              </a:spcBef>
              <a:spcAft>
                <a:spcPts val="0"/>
              </a:spcAft>
              <a:buNone/>
            </a:pPr>
            <a:r>
              <a:t/>
            </a:r>
            <a:endParaRPr sz="3800">
              <a:solidFill>
                <a:schemeClr val="dk1"/>
              </a:solidFill>
              <a:latin typeface="Open Sans"/>
              <a:ea typeface="Open Sans"/>
              <a:cs typeface="Open Sans"/>
              <a:sym typeface="Open Sans"/>
            </a:endParaRPr>
          </a:p>
        </p:txBody>
      </p:sp>
      <p:sp>
        <p:nvSpPr>
          <p:cNvPr id="92" name="Google Shape;92;p1"/>
          <p:cNvSpPr/>
          <p:nvPr/>
        </p:nvSpPr>
        <p:spPr>
          <a:xfrm>
            <a:off x="609600" y="7134146"/>
            <a:ext cx="9601200" cy="873301"/>
          </a:xfrm>
          <a:prstGeom prst="rect">
            <a:avLst/>
          </a:prstGeom>
          <a:solidFill>
            <a:srgbClr val="AB0042"/>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i="0" lang="en-US" sz="4000" u="none" cap="none" strike="noStrike">
                <a:solidFill>
                  <a:schemeClr val="lt1"/>
                </a:solidFill>
                <a:latin typeface="Nunito"/>
                <a:ea typeface="Nunito"/>
                <a:cs typeface="Nunito"/>
                <a:sym typeface="Nunito"/>
              </a:rPr>
              <a:t>Abstract</a:t>
            </a:r>
            <a:endParaRPr/>
          </a:p>
        </p:txBody>
      </p:sp>
      <p:sp>
        <p:nvSpPr>
          <p:cNvPr id="93" name="Google Shape;93;p1"/>
          <p:cNvSpPr/>
          <p:nvPr/>
        </p:nvSpPr>
        <p:spPr>
          <a:xfrm>
            <a:off x="11633200" y="7134146"/>
            <a:ext cx="20625514" cy="924816"/>
          </a:xfrm>
          <a:prstGeom prst="rect">
            <a:avLst/>
          </a:prstGeom>
          <a:solidFill>
            <a:srgbClr val="AB0042"/>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i="0" lang="en-US" sz="4000" u="none" cap="none" strike="noStrike">
                <a:solidFill>
                  <a:schemeClr val="lt1"/>
                </a:solidFill>
                <a:latin typeface="Nunito"/>
                <a:ea typeface="Nunito"/>
                <a:cs typeface="Nunito"/>
                <a:sym typeface="Nunito"/>
              </a:rPr>
              <a:t>Project </a:t>
            </a:r>
            <a:r>
              <a:rPr b="1" lang="en-US" sz="4000">
                <a:solidFill>
                  <a:schemeClr val="lt1"/>
                </a:solidFill>
                <a:latin typeface="Nunito"/>
                <a:ea typeface="Nunito"/>
                <a:cs typeface="Nunito"/>
                <a:sym typeface="Nunito"/>
              </a:rPr>
              <a:t>Components</a:t>
            </a:r>
            <a:endParaRPr b="1" i="0" sz="4000" u="none" cap="none" strike="noStrike">
              <a:solidFill>
                <a:schemeClr val="lt1"/>
              </a:solidFill>
              <a:latin typeface="Nunito"/>
              <a:ea typeface="Nunito"/>
              <a:cs typeface="Nunito"/>
              <a:sym typeface="Nunito"/>
            </a:endParaRPr>
          </a:p>
        </p:txBody>
      </p:sp>
      <p:sp>
        <p:nvSpPr>
          <p:cNvPr id="94" name="Google Shape;94;p1"/>
          <p:cNvSpPr/>
          <p:nvPr/>
        </p:nvSpPr>
        <p:spPr>
          <a:xfrm>
            <a:off x="33680400" y="9040219"/>
            <a:ext cx="9601200" cy="873300"/>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lang="en-US" sz="4000">
                <a:solidFill>
                  <a:schemeClr val="lt1"/>
                </a:solidFill>
                <a:latin typeface="Nunito"/>
                <a:ea typeface="Nunito"/>
                <a:cs typeface="Nunito"/>
                <a:sym typeface="Nunito"/>
              </a:rPr>
              <a:t>Future Development</a:t>
            </a:r>
            <a:endParaRPr b="1" i="0" sz="4000" u="none" cap="none" strike="noStrike">
              <a:solidFill>
                <a:schemeClr val="lt1"/>
              </a:solidFill>
              <a:latin typeface="Nunito"/>
              <a:ea typeface="Nunito"/>
              <a:cs typeface="Nunito"/>
              <a:sym typeface="Nunito"/>
            </a:endParaRPr>
          </a:p>
        </p:txBody>
      </p:sp>
      <p:sp>
        <p:nvSpPr>
          <p:cNvPr id="95" name="Google Shape;95;p1"/>
          <p:cNvSpPr/>
          <p:nvPr/>
        </p:nvSpPr>
        <p:spPr>
          <a:xfrm>
            <a:off x="33682537" y="18754895"/>
            <a:ext cx="9601200" cy="823500"/>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lnSpc>
                <a:spcPct val="115000"/>
              </a:lnSpc>
              <a:spcBef>
                <a:spcPts val="0"/>
              </a:spcBef>
              <a:spcAft>
                <a:spcPts val="0"/>
              </a:spcAft>
              <a:buNone/>
            </a:pPr>
            <a:r>
              <a:rPr b="1" lang="en-US" sz="4000">
                <a:solidFill>
                  <a:schemeClr val="lt1"/>
                </a:solidFill>
                <a:latin typeface="Nunito"/>
                <a:ea typeface="Nunito"/>
                <a:cs typeface="Nunito"/>
                <a:sym typeface="Nunito"/>
              </a:rPr>
              <a:t>Takeaways</a:t>
            </a:r>
            <a:endParaRPr b="1" i="0" sz="4000" u="none" cap="none" strike="noStrike">
              <a:solidFill>
                <a:schemeClr val="lt1"/>
              </a:solidFill>
              <a:latin typeface="Nunito"/>
              <a:ea typeface="Nunito"/>
              <a:cs typeface="Nunito"/>
              <a:sym typeface="Nunito"/>
            </a:endParaRPr>
          </a:p>
        </p:txBody>
      </p:sp>
      <p:sp>
        <p:nvSpPr>
          <p:cNvPr id="96" name="Google Shape;96;p1"/>
          <p:cNvSpPr/>
          <p:nvPr/>
        </p:nvSpPr>
        <p:spPr>
          <a:xfrm>
            <a:off x="22656478" y="18738850"/>
            <a:ext cx="9601200" cy="823500"/>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lnSpc>
                <a:spcPct val="115000"/>
              </a:lnSpc>
              <a:spcBef>
                <a:spcPts val="0"/>
              </a:spcBef>
              <a:spcAft>
                <a:spcPts val="0"/>
              </a:spcAft>
              <a:buNone/>
            </a:pPr>
            <a:r>
              <a:rPr b="1" lang="en-US" sz="4000">
                <a:solidFill>
                  <a:schemeClr val="lt1"/>
                </a:solidFill>
                <a:latin typeface="Nunito"/>
                <a:ea typeface="Nunito"/>
                <a:cs typeface="Nunito"/>
                <a:sym typeface="Nunito"/>
              </a:rPr>
              <a:t>Additional Components</a:t>
            </a:r>
            <a:endParaRPr b="1" i="0" sz="4000" u="none" cap="none" strike="noStrike">
              <a:solidFill>
                <a:schemeClr val="lt1"/>
              </a:solidFill>
              <a:latin typeface="Nunito"/>
              <a:ea typeface="Nunito"/>
              <a:cs typeface="Nunito"/>
              <a:sym typeface="Nunito"/>
            </a:endParaRPr>
          </a:p>
        </p:txBody>
      </p:sp>
      <p:sp>
        <p:nvSpPr>
          <p:cNvPr id="97" name="Google Shape;97;p1"/>
          <p:cNvSpPr/>
          <p:nvPr/>
        </p:nvSpPr>
        <p:spPr>
          <a:xfrm>
            <a:off x="11632484" y="8898249"/>
            <a:ext cx="9601200" cy="873301"/>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i="0" lang="en-US" sz="4000" u="none" cap="none" strike="noStrike">
                <a:solidFill>
                  <a:schemeClr val="lt1"/>
                </a:solidFill>
                <a:latin typeface="Nunito"/>
                <a:ea typeface="Nunito"/>
                <a:cs typeface="Nunito"/>
                <a:sym typeface="Nunito"/>
              </a:rPr>
              <a:t>Crawler</a:t>
            </a:r>
            <a:endParaRPr b="1" i="0" sz="4000" u="none" cap="none" strike="noStrike">
              <a:solidFill>
                <a:schemeClr val="lt1"/>
              </a:solidFill>
              <a:latin typeface="Nunito"/>
              <a:ea typeface="Nunito"/>
              <a:cs typeface="Nunito"/>
              <a:sym typeface="Nunito"/>
            </a:endParaRPr>
          </a:p>
        </p:txBody>
      </p:sp>
      <p:sp>
        <p:nvSpPr>
          <p:cNvPr id="98" name="Google Shape;98;p1"/>
          <p:cNvSpPr/>
          <p:nvPr/>
        </p:nvSpPr>
        <p:spPr>
          <a:xfrm>
            <a:off x="11632163" y="18738850"/>
            <a:ext cx="9601200" cy="823500"/>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lnSpc>
                <a:spcPct val="115000"/>
              </a:lnSpc>
              <a:spcBef>
                <a:spcPts val="0"/>
              </a:spcBef>
              <a:spcAft>
                <a:spcPts val="0"/>
              </a:spcAft>
              <a:buNone/>
            </a:pPr>
            <a:r>
              <a:rPr b="1" i="0" lang="en-US" sz="4000" u="none" cap="none" strike="noStrike">
                <a:solidFill>
                  <a:schemeClr val="lt1"/>
                </a:solidFill>
                <a:latin typeface="Nunito"/>
                <a:ea typeface="Nunito"/>
                <a:cs typeface="Nunito"/>
                <a:sym typeface="Nunito"/>
              </a:rPr>
              <a:t>Database</a:t>
            </a:r>
            <a:endParaRPr b="1" i="0" sz="4000" u="none" cap="none" strike="noStrike">
              <a:solidFill>
                <a:schemeClr val="lt1"/>
              </a:solidFill>
              <a:latin typeface="Nunito"/>
              <a:ea typeface="Nunito"/>
              <a:cs typeface="Nunito"/>
              <a:sym typeface="Nunito"/>
            </a:endParaRPr>
          </a:p>
        </p:txBody>
      </p:sp>
      <p:sp>
        <p:nvSpPr>
          <p:cNvPr id="99" name="Google Shape;99;p1"/>
          <p:cNvSpPr/>
          <p:nvPr/>
        </p:nvSpPr>
        <p:spPr>
          <a:xfrm>
            <a:off x="22656800" y="8898249"/>
            <a:ext cx="9601200" cy="873301"/>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i="0" lang="en-US" sz="4000" u="none" cap="none" strike="noStrike">
                <a:solidFill>
                  <a:schemeClr val="lt1"/>
                </a:solidFill>
                <a:latin typeface="Nunito"/>
                <a:ea typeface="Nunito"/>
                <a:cs typeface="Nunito"/>
                <a:sym typeface="Nunito"/>
              </a:rPr>
              <a:t>User Interface</a:t>
            </a:r>
            <a:endParaRPr b="1" i="0" sz="4000" u="none" cap="none" strike="noStrike">
              <a:solidFill>
                <a:schemeClr val="lt1"/>
              </a:solidFill>
              <a:latin typeface="Nunito"/>
              <a:ea typeface="Nunito"/>
              <a:cs typeface="Nunito"/>
              <a:sym typeface="Nunito"/>
            </a:endParaRPr>
          </a:p>
        </p:txBody>
      </p:sp>
      <p:sp>
        <p:nvSpPr>
          <p:cNvPr id="100" name="Google Shape;100;p1"/>
          <p:cNvSpPr txBox="1"/>
          <p:nvPr/>
        </p:nvSpPr>
        <p:spPr>
          <a:xfrm>
            <a:off x="11631613" y="10610886"/>
            <a:ext cx="9601200" cy="6467700"/>
          </a:xfrm>
          <a:prstGeom prst="rect">
            <a:avLst/>
          </a:prstGeom>
          <a:noFill/>
          <a:ln>
            <a:noFill/>
          </a:ln>
        </p:spPr>
        <p:txBody>
          <a:bodyPr anchorCtr="0" anchor="t" bIns="45700" lIns="91400" spcFirstLastPara="1" rIns="91400" wrap="square" tIns="45700">
            <a:spAutoFit/>
          </a:bodyPr>
          <a:lstStyle/>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Uses a Python3 script backend</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Executes Nmap and ARP scans to retrieve device and software data</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Collects operating system name, version, device type, server location, ports and their statuses, among other attributes</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Stores crawled data in remote database</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Launched on button-click in the user-interface </a:t>
            </a:r>
            <a:endParaRPr sz="3800">
              <a:solidFill>
                <a:schemeClr val="dk1"/>
              </a:solidFill>
              <a:latin typeface="Open Sans"/>
              <a:ea typeface="Open Sans"/>
              <a:cs typeface="Open Sans"/>
              <a:sym typeface="Open Sans"/>
            </a:endParaRPr>
          </a:p>
        </p:txBody>
      </p:sp>
      <p:sp>
        <p:nvSpPr>
          <p:cNvPr id="101" name="Google Shape;101;p1"/>
          <p:cNvSpPr txBox="1"/>
          <p:nvPr/>
        </p:nvSpPr>
        <p:spPr>
          <a:xfrm>
            <a:off x="11633042" y="20382036"/>
            <a:ext cx="9601200" cy="10094400"/>
          </a:xfrm>
          <a:prstGeom prst="rect">
            <a:avLst/>
          </a:prstGeom>
          <a:noFill/>
          <a:ln>
            <a:noFill/>
          </a:ln>
        </p:spPr>
        <p:txBody>
          <a:bodyPr anchorCtr="0" anchor="t" bIns="45700" lIns="91400" spcFirstLastPara="1" rIns="91400" wrap="square" tIns="45700">
            <a:spAutoFit/>
          </a:bodyPr>
          <a:lstStyle/>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Uses a MariaDB Amazon Web Services (AWS) Relational Database Server (RDS)</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Uses the industry standard AES-256 algorithm to securely encrypt the data on the server that hosts the database</a:t>
            </a:r>
            <a:endParaRPr sz="3800">
              <a:solidFill>
                <a:schemeClr val="dk1"/>
              </a:solidFill>
              <a:latin typeface="Open Sans"/>
              <a:ea typeface="Open Sans"/>
              <a:cs typeface="Open Sans"/>
              <a:sym typeface="Open Sans"/>
            </a:endParaRPr>
          </a:p>
          <a:p>
            <a:pPr indent="-469900" lvl="0" marL="45720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Stores devices as well as users</a:t>
            </a:r>
            <a:endParaRPr sz="3800">
              <a:solidFill>
                <a:schemeClr val="dk1"/>
              </a:solidFill>
              <a:latin typeface="Open Sans"/>
              <a:ea typeface="Open Sans"/>
              <a:cs typeface="Open Sans"/>
              <a:sym typeface="Open Sans"/>
            </a:endParaRPr>
          </a:p>
          <a:p>
            <a:pPr indent="-469900" lvl="0" marL="45720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R</a:t>
            </a:r>
            <a:r>
              <a:rPr lang="en-US" sz="3800">
                <a:solidFill>
                  <a:schemeClr val="dk1"/>
                </a:solidFill>
                <a:latin typeface="Open Sans"/>
                <a:ea typeface="Open Sans"/>
                <a:cs typeface="Open Sans"/>
                <a:sym typeface="Open Sans"/>
              </a:rPr>
              <a:t>elations created based on list of attributes provided by sponsor</a:t>
            </a:r>
            <a:endParaRPr sz="3800">
              <a:solidFill>
                <a:schemeClr val="dk1"/>
              </a:solidFill>
              <a:latin typeface="Open Sans"/>
              <a:ea typeface="Open Sans"/>
              <a:cs typeface="Open Sans"/>
              <a:sym typeface="Open Sans"/>
            </a:endParaRPr>
          </a:p>
          <a:p>
            <a:pPr indent="-469900" lvl="0" marL="45720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Relations are normalized, and data is validated before being inputted</a:t>
            </a:r>
            <a:endParaRPr sz="3800">
              <a:solidFill>
                <a:schemeClr val="dk1"/>
              </a:solidFill>
              <a:latin typeface="Open Sans"/>
              <a:ea typeface="Open Sans"/>
              <a:cs typeface="Open Sans"/>
              <a:sym typeface="Open Sans"/>
            </a:endParaRPr>
          </a:p>
          <a:p>
            <a:pPr indent="-469900" lvl="0" marL="45720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Created a Python module containing a custom API for use by the Crawler and CSV Export scripts</a:t>
            </a:r>
            <a:endParaRPr sz="3800">
              <a:solidFill>
                <a:schemeClr val="dk1"/>
              </a:solidFill>
              <a:latin typeface="Open Sans"/>
              <a:ea typeface="Open Sans"/>
              <a:cs typeface="Open Sans"/>
              <a:sym typeface="Open Sans"/>
            </a:endParaRPr>
          </a:p>
          <a:p>
            <a:pPr indent="-469900" lvl="0" marL="45720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Connects to the front-end using PHP to display the data</a:t>
            </a:r>
            <a:endParaRPr sz="3800">
              <a:solidFill>
                <a:schemeClr val="dk1"/>
              </a:solidFill>
              <a:latin typeface="Open Sans"/>
              <a:ea typeface="Open Sans"/>
              <a:cs typeface="Open Sans"/>
              <a:sym typeface="Open Sans"/>
            </a:endParaRPr>
          </a:p>
        </p:txBody>
      </p:sp>
      <p:sp>
        <p:nvSpPr>
          <p:cNvPr id="102" name="Google Shape;102;p1"/>
          <p:cNvSpPr txBox="1"/>
          <p:nvPr/>
        </p:nvSpPr>
        <p:spPr>
          <a:xfrm>
            <a:off x="22657353" y="20382041"/>
            <a:ext cx="9601200" cy="11439600"/>
          </a:xfrm>
          <a:prstGeom prst="rect">
            <a:avLst/>
          </a:prstGeom>
          <a:noFill/>
          <a:ln>
            <a:noFill/>
          </a:ln>
        </p:spPr>
        <p:txBody>
          <a:bodyPr anchorCtr="0" anchor="t" bIns="45700" lIns="91400" spcFirstLastPara="1" rIns="91400" wrap="square" tIns="45700">
            <a:spAutoFit/>
          </a:bodyPr>
          <a:lstStyle/>
          <a:p>
            <a:pPr indent="0" lvl="0" marL="0" marR="0" rtl="0" algn="just">
              <a:lnSpc>
                <a:spcPct val="115000"/>
              </a:lnSpc>
              <a:spcBef>
                <a:spcPts val="0"/>
              </a:spcBef>
              <a:spcAft>
                <a:spcPts val="0"/>
              </a:spcAft>
              <a:buNone/>
            </a:pPr>
            <a:r>
              <a:rPr lang="en-US" sz="3800">
                <a:solidFill>
                  <a:schemeClr val="dk1"/>
                </a:solidFill>
                <a:latin typeface="Open Sans"/>
                <a:ea typeface="Open Sans"/>
                <a:cs typeface="Open Sans"/>
                <a:sym typeface="Open Sans"/>
              </a:rPr>
              <a:t>CSV Report:</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Generating a CSV report from the database was a sponsor requirement</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Generate an admin or client report based on logged in user</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Written as a Python script and uses the database API library to access the table and return a list of all inventory items, writing them to the csv file</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rPr lang="en-US" sz="3800">
                <a:solidFill>
                  <a:schemeClr val="dk1"/>
                </a:solidFill>
                <a:latin typeface="Open Sans"/>
                <a:ea typeface="Open Sans"/>
                <a:cs typeface="Open Sans"/>
                <a:sym typeface="Open Sans"/>
              </a:rPr>
              <a:t>Testing:</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Crawler was tested on a safe testing network using a variety of devices</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rPr lang="en-US" sz="3800">
                <a:solidFill>
                  <a:schemeClr val="dk1"/>
                </a:solidFill>
                <a:latin typeface="Open Sans"/>
                <a:ea typeface="Open Sans"/>
                <a:cs typeface="Open Sans"/>
                <a:sym typeface="Open Sans"/>
              </a:rPr>
              <a:t>Documentation:</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Developers wrote and consistently updated documentation that details project components, instructions, set up process, and other notable details</a:t>
            </a:r>
            <a:endParaRPr sz="3800">
              <a:solidFill>
                <a:schemeClr val="dk1"/>
              </a:solidFill>
              <a:latin typeface="Open Sans"/>
              <a:ea typeface="Open Sans"/>
              <a:cs typeface="Open Sans"/>
              <a:sym typeface="Open Sans"/>
            </a:endParaRPr>
          </a:p>
        </p:txBody>
      </p:sp>
      <p:sp>
        <p:nvSpPr>
          <p:cNvPr id="103" name="Google Shape;103;p1"/>
          <p:cNvSpPr txBox="1"/>
          <p:nvPr/>
        </p:nvSpPr>
        <p:spPr>
          <a:xfrm>
            <a:off x="33680234" y="10610841"/>
            <a:ext cx="9601200" cy="6467700"/>
          </a:xfrm>
          <a:prstGeom prst="rect">
            <a:avLst/>
          </a:prstGeom>
          <a:noFill/>
          <a:ln>
            <a:noFill/>
          </a:ln>
        </p:spPr>
        <p:txBody>
          <a:bodyPr anchorCtr="0" anchor="t" bIns="45700" lIns="91400" spcFirstLastPara="1" rIns="91400" wrap="square" tIns="45700">
            <a:spAutoFit/>
          </a:bodyPr>
          <a:lstStyle/>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Each client has a manager for user-account management</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Editable cells on the user-interface’s Server page</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User-interface filtering</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Configuration of network page</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Relevant status messages and progress bars</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Manually input IP range to scan</a:t>
            </a:r>
            <a:endParaRPr sz="3800">
              <a:solidFill>
                <a:schemeClr val="dk1"/>
              </a:solidFill>
              <a:latin typeface="Open Sans"/>
              <a:ea typeface="Open Sans"/>
              <a:cs typeface="Open Sans"/>
              <a:sym typeface="Open Sans"/>
            </a:endParaRPr>
          </a:p>
          <a:p>
            <a:pPr indent="-469900" lvl="0" marL="457200" marR="0" rtl="0" algn="just">
              <a:lnSpc>
                <a:spcPct val="110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Further administrator privileges</a:t>
            </a:r>
            <a:endParaRPr sz="3800">
              <a:solidFill>
                <a:schemeClr val="dk1"/>
              </a:solidFill>
              <a:latin typeface="Open Sans"/>
              <a:ea typeface="Open Sans"/>
              <a:cs typeface="Open Sans"/>
              <a:sym typeface="Open Sans"/>
            </a:endParaRPr>
          </a:p>
        </p:txBody>
      </p:sp>
      <p:sp>
        <p:nvSpPr>
          <p:cNvPr id="104" name="Google Shape;104;p1"/>
          <p:cNvSpPr txBox="1"/>
          <p:nvPr/>
        </p:nvSpPr>
        <p:spPr>
          <a:xfrm>
            <a:off x="33681678" y="20382082"/>
            <a:ext cx="9601200" cy="16148100"/>
          </a:xfrm>
          <a:prstGeom prst="rect">
            <a:avLst/>
          </a:prstGeom>
          <a:noFill/>
          <a:ln>
            <a:noFill/>
          </a:ln>
        </p:spPr>
        <p:txBody>
          <a:bodyPr anchorCtr="0" anchor="t" bIns="45700" lIns="91400" spcFirstLastPara="1" rIns="91400" wrap="square" tIns="45700">
            <a:spAutoFit/>
          </a:bodyPr>
          <a:lstStyle/>
          <a:p>
            <a:pPr indent="0" lvl="0" marL="0" marR="0" rtl="0" algn="just">
              <a:lnSpc>
                <a:spcPct val="115000"/>
              </a:lnSpc>
              <a:spcBef>
                <a:spcPts val="0"/>
              </a:spcBef>
              <a:spcAft>
                <a:spcPts val="0"/>
              </a:spcAft>
              <a:buNone/>
            </a:pPr>
            <a:r>
              <a:rPr lang="en-US" sz="3800">
                <a:solidFill>
                  <a:schemeClr val="dk1"/>
                </a:solidFill>
                <a:latin typeface="Open Sans"/>
                <a:ea typeface="Open Sans"/>
                <a:cs typeface="Open Sans"/>
                <a:sym typeface="Open Sans"/>
              </a:rPr>
              <a:t>In summary, we developed a network inventory tool that…</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Scans a network</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Identifies devices that are connected on a given network </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Stores scanned network device information into a secure database </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Displays</a:t>
            </a:r>
            <a:r>
              <a:rPr lang="en-US" sz="3800">
                <a:solidFill>
                  <a:schemeClr val="dk1"/>
                </a:solidFill>
                <a:latin typeface="Open Sans"/>
                <a:ea typeface="Open Sans"/>
                <a:cs typeface="Open Sans"/>
                <a:sym typeface="Open Sans"/>
              </a:rPr>
              <a:t> the data in a user-friendly interface where only approved Medcurity admins and their client users are able to access</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Allows users to make changes to rows of the found devices, </a:t>
            </a:r>
            <a:r>
              <a:rPr lang="en-US" sz="3800">
                <a:solidFill>
                  <a:schemeClr val="dk1"/>
                </a:solidFill>
                <a:latin typeface="Open Sans"/>
                <a:ea typeface="Open Sans"/>
                <a:cs typeface="Open Sans"/>
                <a:sym typeface="Open Sans"/>
              </a:rPr>
              <a:t>where</a:t>
            </a:r>
            <a:r>
              <a:rPr lang="en-US" sz="3800">
                <a:solidFill>
                  <a:schemeClr val="dk1"/>
                </a:solidFill>
                <a:latin typeface="Open Sans"/>
                <a:ea typeface="Open Sans"/>
                <a:cs typeface="Open Sans"/>
                <a:sym typeface="Open Sans"/>
              </a:rPr>
              <a:t> changes are updated in real-time, ensuring that the information displayed is accurate</a:t>
            </a:r>
            <a:endParaRPr sz="3800">
              <a:solidFill>
                <a:schemeClr val="dk1"/>
              </a:solidFill>
              <a:latin typeface="Open Sans"/>
              <a:ea typeface="Open Sans"/>
              <a:cs typeface="Open Sans"/>
              <a:sym typeface="Open Sans"/>
            </a:endParaRPr>
          </a:p>
          <a:p>
            <a:pPr indent="-469900" lvl="0" marL="457200" marR="0" rtl="0" algn="just">
              <a:lnSpc>
                <a:spcPct val="115000"/>
              </a:lnSpc>
              <a:spcBef>
                <a:spcPts val="0"/>
              </a:spcBef>
              <a:spcAft>
                <a:spcPts val="0"/>
              </a:spcAft>
              <a:buClr>
                <a:schemeClr val="dk1"/>
              </a:buClr>
              <a:buSzPts val="3800"/>
              <a:buFont typeface="Open Sans"/>
              <a:buChar char="●"/>
            </a:pPr>
            <a:r>
              <a:rPr lang="en-US" sz="3800">
                <a:solidFill>
                  <a:schemeClr val="dk1"/>
                </a:solidFill>
                <a:latin typeface="Open Sans"/>
                <a:ea typeface="Open Sans"/>
                <a:cs typeface="Open Sans"/>
                <a:sym typeface="Open Sans"/>
              </a:rPr>
              <a:t>Lets users export the data from the table into a CSV report</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a:p>
            <a:pPr indent="0" lvl="0" marL="0" marR="0" rtl="0" algn="just">
              <a:lnSpc>
                <a:spcPct val="115000"/>
              </a:lnSpc>
              <a:spcBef>
                <a:spcPts val="0"/>
              </a:spcBef>
              <a:spcAft>
                <a:spcPts val="0"/>
              </a:spcAft>
              <a:buNone/>
            </a:pPr>
            <a:r>
              <a:t/>
            </a:r>
            <a:endParaRPr sz="3800">
              <a:solidFill>
                <a:schemeClr val="dk1"/>
              </a:solidFill>
              <a:latin typeface="Open Sans"/>
              <a:ea typeface="Open Sans"/>
              <a:cs typeface="Open Sans"/>
              <a:sym typeface="Open Sans"/>
            </a:endParaRPr>
          </a:p>
        </p:txBody>
      </p:sp>
      <p:pic>
        <p:nvPicPr>
          <p:cNvPr descr="A logo with a spider and text&#10;&#10;Description automatically generated" id="105" name="Google Shape;105;p1"/>
          <p:cNvPicPr preferRelativeResize="0"/>
          <p:nvPr/>
        </p:nvPicPr>
        <p:blipFill rotWithShape="1">
          <a:blip r:embed="rId3">
            <a:alphaModFix/>
          </a:blip>
          <a:srcRect b="0" l="0" r="0" t="0"/>
          <a:stretch/>
        </p:blipFill>
        <p:spPr>
          <a:xfrm>
            <a:off x="2837377" y="699484"/>
            <a:ext cx="5143500" cy="5143500"/>
          </a:xfrm>
          <a:prstGeom prst="rect">
            <a:avLst/>
          </a:prstGeom>
          <a:noFill/>
          <a:ln>
            <a:noFill/>
          </a:ln>
        </p:spPr>
      </p:pic>
      <p:sp>
        <p:nvSpPr>
          <p:cNvPr id="106" name="Google Shape;106;p1"/>
          <p:cNvSpPr/>
          <p:nvPr/>
        </p:nvSpPr>
        <p:spPr>
          <a:xfrm>
            <a:off x="33682546" y="7125258"/>
            <a:ext cx="9601200" cy="873301"/>
          </a:xfrm>
          <a:prstGeom prst="rect">
            <a:avLst/>
          </a:prstGeom>
          <a:solidFill>
            <a:srgbClr val="AB0042"/>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lang="en-US" sz="4000">
                <a:solidFill>
                  <a:schemeClr val="lt1"/>
                </a:solidFill>
                <a:latin typeface="Nunito"/>
                <a:ea typeface="Nunito"/>
                <a:cs typeface="Nunito"/>
                <a:sym typeface="Nunito"/>
              </a:rPr>
              <a:t>Conclusions</a:t>
            </a:r>
            <a:endParaRPr b="0" i="0" sz="4000" u="none" cap="none" strike="noStrike">
              <a:solidFill>
                <a:schemeClr val="lt1"/>
              </a:solidFill>
              <a:latin typeface="Arial"/>
              <a:ea typeface="Arial"/>
              <a:cs typeface="Arial"/>
              <a:sym typeface="Arial"/>
            </a:endParaRPr>
          </a:p>
        </p:txBody>
      </p:sp>
      <p:pic>
        <p:nvPicPr>
          <p:cNvPr descr="A black and white logo&#10;&#10;Description automatically generated" id="107" name="Google Shape;107;p1"/>
          <p:cNvPicPr preferRelativeResize="0"/>
          <p:nvPr/>
        </p:nvPicPr>
        <p:blipFill rotWithShape="1">
          <a:blip r:embed="rId4">
            <a:alphaModFix/>
          </a:blip>
          <a:srcRect b="0" l="0" r="0" t="0"/>
          <a:stretch/>
        </p:blipFill>
        <p:spPr>
          <a:xfrm>
            <a:off x="36733766" y="1160642"/>
            <a:ext cx="5299656" cy="4015123"/>
          </a:xfrm>
          <a:prstGeom prst="rect">
            <a:avLst/>
          </a:prstGeom>
          <a:noFill/>
          <a:ln>
            <a:noFill/>
          </a:ln>
        </p:spPr>
      </p:pic>
      <p:sp>
        <p:nvSpPr>
          <p:cNvPr id="108" name="Google Shape;108;p1"/>
          <p:cNvSpPr/>
          <p:nvPr/>
        </p:nvSpPr>
        <p:spPr>
          <a:xfrm>
            <a:off x="609635" y="24574204"/>
            <a:ext cx="9601200" cy="873300"/>
          </a:xfrm>
          <a:prstGeom prst="rect">
            <a:avLst/>
          </a:prstGeom>
          <a:solidFill>
            <a:srgbClr val="729EFF"/>
          </a:solidFill>
          <a:ln>
            <a:noFill/>
          </a:ln>
        </p:spPr>
        <p:txBody>
          <a:bodyPr anchorCtr="0" anchor="ctr" bIns="68550" lIns="274300" spcFirstLastPara="1" rIns="274300" wrap="square" tIns="73150">
            <a:noAutofit/>
          </a:bodyPr>
          <a:lstStyle/>
          <a:p>
            <a:pPr indent="0" lvl="0" marL="0" marR="0" rtl="0" algn="ctr">
              <a:spcBef>
                <a:spcPts val="0"/>
              </a:spcBef>
              <a:spcAft>
                <a:spcPts val="0"/>
              </a:spcAft>
              <a:buNone/>
            </a:pPr>
            <a:r>
              <a:rPr b="1" lang="en-US" sz="4000">
                <a:solidFill>
                  <a:schemeClr val="lt1"/>
                </a:solidFill>
                <a:latin typeface="Nunito"/>
                <a:ea typeface="Nunito"/>
                <a:cs typeface="Nunito"/>
                <a:sym typeface="Nunito"/>
              </a:rPr>
              <a:t>Student Developer Team</a:t>
            </a:r>
            <a:endParaRPr b="1" i="0" sz="4000" u="none" cap="none" strike="noStrike">
              <a:solidFill>
                <a:schemeClr val="lt1"/>
              </a:solidFill>
              <a:latin typeface="Nunito"/>
              <a:ea typeface="Nunito"/>
              <a:cs typeface="Nunito"/>
              <a:sym typeface="Nunito"/>
            </a:endParaRPr>
          </a:p>
        </p:txBody>
      </p:sp>
      <p:pic>
        <p:nvPicPr>
          <p:cNvPr id="109" name="Google Shape;109;p1"/>
          <p:cNvPicPr preferRelativeResize="0"/>
          <p:nvPr/>
        </p:nvPicPr>
        <p:blipFill>
          <a:blip r:embed="rId5">
            <a:alphaModFix/>
          </a:blip>
          <a:stretch>
            <a:fillRect/>
          </a:stretch>
        </p:blipFill>
        <p:spPr>
          <a:xfrm>
            <a:off x="22138047" y="10610875"/>
            <a:ext cx="10636954" cy="5143499"/>
          </a:xfrm>
          <a:prstGeom prst="rect">
            <a:avLst/>
          </a:prstGeom>
          <a:noFill/>
          <a:ln>
            <a:noFill/>
          </a:ln>
        </p:spPr>
      </p:pic>
      <p:sp>
        <p:nvSpPr>
          <p:cNvPr id="110" name="Google Shape;110;p1"/>
          <p:cNvSpPr txBox="1"/>
          <p:nvPr/>
        </p:nvSpPr>
        <p:spPr>
          <a:xfrm>
            <a:off x="609625" y="31144561"/>
            <a:ext cx="9601200" cy="677100"/>
          </a:xfrm>
          <a:prstGeom prst="rect">
            <a:avLst/>
          </a:prstGeom>
          <a:noFill/>
          <a:ln>
            <a:noFill/>
          </a:ln>
        </p:spPr>
        <p:txBody>
          <a:bodyPr anchorCtr="0" anchor="t" bIns="45700" lIns="91400" spcFirstLastPara="1" rIns="91400" wrap="square" tIns="45700">
            <a:spAutoFit/>
          </a:bodyPr>
          <a:lstStyle/>
          <a:p>
            <a:pPr indent="0" lvl="0" marL="0" marR="0" rtl="0" algn="ctr">
              <a:lnSpc>
                <a:spcPct val="110000"/>
              </a:lnSpc>
              <a:spcBef>
                <a:spcPts val="0"/>
              </a:spcBef>
              <a:spcAft>
                <a:spcPts val="0"/>
              </a:spcAft>
              <a:buNone/>
            </a:pPr>
            <a:r>
              <a:rPr lang="en-US" sz="3800">
                <a:solidFill>
                  <a:schemeClr val="dk1"/>
                </a:solidFill>
                <a:latin typeface="Open Sans"/>
                <a:ea typeface="Open Sans"/>
                <a:cs typeface="Open Sans"/>
                <a:sym typeface="Open Sans"/>
              </a:rPr>
              <a:t>Colleen, Artis, Brandon, Jack</a:t>
            </a:r>
            <a:endParaRPr sz="3800">
              <a:solidFill>
                <a:schemeClr val="dk1"/>
              </a:solidFill>
              <a:latin typeface="Open Sans"/>
              <a:ea typeface="Open Sans"/>
              <a:cs typeface="Open Sans"/>
              <a:sym typeface="Open Sans"/>
            </a:endParaRPr>
          </a:p>
        </p:txBody>
      </p:sp>
      <p:sp>
        <p:nvSpPr>
          <p:cNvPr id="111" name="Google Shape;111;p1"/>
          <p:cNvSpPr txBox="1"/>
          <p:nvPr/>
        </p:nvSpPr>
        <p:spPr>
          <a:xfrm>
            <a:off x="22401388" y="15754386"/>
            <a:ext cx="9601200" cy="1320600"/>
          </a:xfrm>
          <a:prstGeom prst="rect">
            <a:avLst/>
          </a:prstGeom>
          <a:noFill/>
          <a:ln>
            <a:noFill/>
          </a:ln>
        </p:spPr>
        <p:txBody>
          <a:bodyPr anchorCtr="0" anchor="t" bIns="45700" lIns="91400" spcFirstLastPara="1" rIns="91400" wrap="square" tIns="45700">
            <a:spAutoFit/>
          </a:bodyPr>
          <a:lstStyle/>
          <a:p>
            <a:pPr indent="0" lvl="0" marL="0" marR="0" rtl="0" algn="just">
              <a:lnSpc>
                <a:spcPct val="110000"/>
              </a:lnSpc>
              <a:spcBef>
                <a:spcPts val="0"/>
              </a:spcBef>
              <a:spcAft>
                <a:spcPts val="0"/>
              </a:spcAft>
              <a:buNone/>
            </a:pPr>
            <a:r>
              <a:rPr lang="en-US" sz="3800">
                <a:solidFill>
                  <a:schemeClr val="dk1"/>
                </a:solidFill>
                <a:latin typeface="Open Sans"/>
                <a:ea typeface="Open Sans"/>
                <a:cs typeface="Open Sans"/>
                <a:sym typeface="Open Sans"/>
              </a:rPr>
              <a:t>Combination of HTML, PHP, SQL, JavaScript, and Python Languages</a:t>
            </a:r>
            <a:endParaRPr sz="3800">
              <a:solidFill>
                <a:schemeClr val="dk1"/>
              </a:solidFill>
              <a:latin typeface="Open Sans"/>
              <a:ea typeface="Open Sans"/>
              <a:cs typeface="Open Sans"/>
              <a:sym typeface="Open Sans"/>
            </a:endParaRPr>
          </a:p>
        </p:txBody>
      </p:sp>
      <p:pic>
        <p:nvPicPr>
          <p:cNvPr id="112" name="Google Shape;112;p1"/>
          <p:cNvPicPr preferRelativeResize="0"/>
          <p:nvPr/>
        </p:nvPicPr>
        <p:blipFill rotWithShape="1">
          <a:blip r:embed="rId6">
            <a:alphaModFix/>
          </a:blip>
          <a:srcRect b="0" l="0" r="0" t="23728"/>
          <a:stretch/>
        </p:blipFill>
        <p:spPr>
          <a:xfrm>
            <a:off x="1442250" y="26207125"/>
            <a:ext cx="7933752" cy="4495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Design">
  <a:themeElements>
    <a:clrScheme name="Verve">
      <a:dk1>
        <a:srgbClr val="000000"/>
      </a:dk1>
      <a:lt1>
        <a:srgbClr val="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Graphicsland/MakeSigns.com</dc:creator>
</cp:coreProperties>
</file>